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1.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15" r:id="rId1"/>
    <p:sldMasterId id="2147484121" r:id="rId2"/>
    <p:sldMasterId id="2147484502" r:id="rId3"/>
    <p:sldMasterId id="2147484921" r:id="rId4"/>
    <p:sldMasterId id="2147485154" r:id="rId5"/>
    <p:sldMasterId id="2147485309" r:id="rId6"/>
    <p:sldMasterId id="2147485493" r:id="rId7"/>
    <p:sldMasterId id="2147486095" r:id="rId8"/>
    <p:sldMasterId id="2147486111" r:id="rId9"/>
    <p:sldMasterId id="2147486581" r:id="rId10"/>
    <p:sldMasterId id="2147488219" r:id="rId11"/>
    <p:sldMasterId id="2147488231" r:id="rId12"/>
    <p:sldMasterId id="2147488243" r:id="rId13"/>
    <p:sldMasterId id="2147488267" r:id="rId14"/>
    <p:sldMasterId id="2147488279" r:id="rId15"/>
    <p:sldMasterId id="2147488291" r:id="rId16"/>
  </p:sldMasterIdLst>
  <p:notesMasterIdLst>
    <p:notesMasterId r:id="rId66"/>
  </p:notesMasterIdLst>
  <p:handoutMasterIdLst>
    <p:handoutMasterId r:id="rId67"/>
  </p:handoutMasterIdLst>
  <p:sldIdLst>
    <p:sldId id="516" r:id="rId17"/>
    <p:sldId id="529" r:id="rId18"/>
    <p:sldId id="358" r:id="rId19"/>
    <p:sldId id="711" r:id="rId20"/>
    <p:sldId id="353" r:id="rId21"/>
    <p:sldId id="349" r:id="rId22"/>
    <p:sldId id="357" r:id="rId23"/>
    <p:sldId id="551" r:id="rId24"/>
    <p:sldId id="385" r:id="rId25"/>
    <p:sldId id="265" r:id="rId26"/>
    <p:sldId id="721" r:id="rId27"/>
    <p:sldId id="713" r:id="rId28"/>
    <p:sldId id="714" r:id="rId29"/>
    <p:sldId id="715" r:id="rId30"/>
    <p:sldId id="716" r:id="rId31"/>
    <p:sldId id="626" r:id="rId32"/>
    <p:sldId id="572" r:id="rId33"/>
    <p:sldId id="717" r:id="rId34"/>
    <p:sldId id="573" r:id="rId35"/>
    <p:sldId id="605" r:id="rId36"/>
    <p:sldId id="718" r:id="rId37"/>
    <p:sldId id="719" r:id="rId38"/>
    <p:sldId id="610" r:id="rId39"/>
    <p:sldId id="722" r:id="rId40"/>
    <p:sldId id="723" r:id="rId41"/>
    <p:sldId id="724" r:id="rId42"/>
    <p:sldId id="725" r:id="rId43"/>
    <p:sldId id="726" r:id="rId44"/>
    <p:sldId id="709" r:id="rId45"/>
    <p:sldId id="728" r:id="rId46"/>
    <p:sldId id="698" r:id="rId47"/>
    <p:sldId id="720" r:id="rId48"/>
    <p:sldId id="611" r:id="rId49"/>
    <p:sldId id="614" r:id="rId50"/>
    <p:sldId id="589" r:id="rId51"/>
    <p:sldId id="624" r:id="rId52"/>
    <p:sldId id="618" r:id="rId53"/>
    <p:sldId id="727" r:id="rId54"/>
    <p:sldId id="712" r:id="rId55"/>
    <p:sldId id="282" r:id="rId56"/>
    <p:sldId id="283" r:id="rId57"/>
    <p:sldId id="617" r:id="rId58"/>
    <p:sldId id="621" r:id="rId59"/>
    <p:sldId id="387" r:id="rId60"/>
    <p:sldId id="439" r:id="rId61"/>
    <p:sldId id="440" r:id="rId62"/>
    <p:sldId id="710" r:id="rId63"/>
    <p:sldId id="729" r:id="rId64"/>
    <p:sldId id="579" r:id="rId65"/>
  </p:sldIdLst>
  <p:sldSz cx="9144000" cy="5143500" type="screen16x9"/>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5613" indent="1588"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2813" indent="1588"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0013" indent="1588"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7213" indent="1588"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239">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CC"/>
    <a:srgbClr val="CCECFF"/>
    <a:srgbClr val="106C98"/>
    <a:srgbClr val="006600"/>
    <a:srgbClr val="33CC33"/>
    <a:srgbClr val="237496"/>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483" autoAdjust="0"/>
  </p:normalViewPr>
  <p:slideViewPr>
    <p:cSldViewPr>
      <p:cViewPr varScale="1">
        <p:scale>
          <a:sx n="148" d="100"/>
          <a:sy n="148" d="100"/>
        </p:scale>
        <p:origin x="1144" y="184"/>
      </p:cViewPr>
      <p:guideLst>
        <p:guide orient="horz" pos="3239"/>
        <p:guide/>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112"/>
    </p:cViewPr>
  </p:sorterViewPr>
  <p:notesViewPr>
    <p:cSldViewPr>
      <p:cViewPr varScale="1">
        <p:scale>
          <a:sx n="79" d="100"/>
          <a:sy n="79" d="100"/>
        </p:scale>
        <p:origin x="261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handoutMaster" Target="handoutMasters/handout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8A4716C-070C-4EB8-AD3F-642B6ACEF8B4}"/>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7171" name="Rectangle 3">
            <a:extLst>
              <a:ext uri="{FF2B5EF4-FFF2-40B4-BE49-F238E27FC236}">
                <a16:creationId xmlns:a16="http://schemas.microsoft.com/office/drawing/2014/main" id="{4D6B7880-870D-493D-85D5-83C7075C12E2}"/>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7172" name="Rectangle 4">
            <a:extLst>
              <a:ext uri="{FF2B5EF4-FFF2-40B4-BE49-F238E27FC236}">
                <a16:creationId xmlns:a16="http://schemas.microsoft.com/office/drawing/2014/main" id="{F4675B30-F2A2-40AB-B7D5-0F7E9CE136BB}"/>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A3DCD63-9E23-478C-B930-16606430676B}"/>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4099" name="Rectangle 3">
            <a:extLst>
              <a:ext uri="{FF2B5EF4-FFF2-40B4-BE49-F238E27FC236}">
                <a16:creationId xmlns:a16="http://schemas.microsoft.com/office/drawing/2014/main" id="{C8EE9B28-4B99-4166-A9FD-A1E85A7E6898}"/>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46436" name="Rectangle 4">
            <a:extLst>
              <a:ext uri="{FF2B5EF4-FFF2-40B4-BE49-F238E27FC236}">
                <a16:creationId xmlns:a16="http://schemas.microsoft.com/office/drawing/2014/main" id="{A137ADEF-5D7F-45AD-810E-293B50C96326}"/>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E362E0AA-B2A4-4686-BCEF-71100670F0E5}"/>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D51B48F0-A695-4F4A-84BE-46598AE9D807}"/>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4103" name="Rectangle 7">
            <a:extLst>
              <a:ext uri="{FF2B5EF4-FFF2-40B4-BE49-F238E27FC236}">
                <a16:creationId xmlns:a16="http://schemas.microsoft.com/office/drawing/2014/main" id="{3C9B81FA-1572-45E7-B54C-3DEFFF171D19}"/>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5BE4610E-D19D-490F-8618-19BC61C00F0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5613"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2813"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0013"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7213"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5526" algn="l" defTabSz="914210" rtl="0" eaLnBrk="1" latinLnBrk="0" hangingPunct="1">
      <a:defRPr sz="1200" kern="1200">
        <a:solidFill>
          <a:schemeClr val="tx1"/>
        </a:solidFill>
        <a:latin typeface="+mn-lt"/>
        <a:ea typeface="+mn-ea"/>
        <a:cs typeface="+mn-cs"/>
      </a:defRPr>
    </a:lvl6pPr>
    <a:lvl7pPr marL="2742630" algn="l" defTabSz="914210" rtl="0" eaLnBrk="1" latinLnBrk="0" hangingPunct="1">
      <a:defRPr sz="1200" kern="1200">
        <a:solidFill>
          <a:schemeClr val="tx1"/>
        </a:solidFill>
        <a:latin typeface="+mn-lt"/>
        <a:ea typeface="+mn-ea"/>
        <a:cs typeface="+mn-cs"/>
      </a:defRPr>
    </a:lvl7pPr>
    <a:lvl8pPr marL="3199736" algn="l" defTabSz="914210" rtl="0" eaLnBrk="1" latinLnBrk="0" hangingPunct="1">
      <a:defRPr sz="1200" kern="1200">
        <a:solidFill>
          <a:schemeClr val="tx1"/>
        </a:solidFill>
        <a:latin typeface="+mn-lt"/>
        <a:ea typeface="+mn-ea"/>
        <a:cs typeface="+mn-cs"/>
      </a:defRPr>
    </a:lvl8pPr>
    <a:lvl9pPr marL="3656841" algn="l" defTabSz="9142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20A2B9F5-5CBC-44A7-B6B0-82C87D2A31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B0301F1B-D14A-432C-922A-6395154641C4}" type="slidenum">
              <a:rPr lang="en-US" altLang="en-US" sz="1200">
                <a:solidFill>
                  <a:srgbClr val="000000"/>
                </a:solidFill>
              </a:rPr>
              <a:pPr/>
              <a:t>1</a:t>
            </a:fld>
            <a:endParaRPr lang="en-US" altLang="en-US" sz="1200">
              <a:solidFill>
                <a:srgbClr val="000000"/>
              </a:solidFill>
            </a:endParaRPr>
          </a:p>
        </p:txBody>
      </p:sp>
      <p:sp>
        <p:nvSpPr>
          <p:cNvPr id="149507" name="Rectangle 2">
            <a:extLst>
              <a:ext uri="{FF2B5EF4-FFF2-40B4-BE49-F238E27FC236}">
                <a16:creationId xmlns:a16="http://schemas.microsoft.com/office/drawing/2014/main" id="{DDB4239C-DA2C-4D51-96B0-756D8016F282}"/>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4AF78648-8896-412F-9F4D-B9F72C385F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panose="02020603050405020304" pitchFamily="18" charset="0"/>
              </a:rPr>
              <a:t>Suggested Presenter: Expert in childhood obesity or clinician champion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E2CB0DBF-C7A2-44FC-8B2F-47EC82227858}"/>
              </a:ext>
            </a:extLst>
          </p:cNvPr>
          <p:cNvSpPr txBox="1">
            <a:spLocks noGrp="1" noChangeArrowheads="1"/>
          </p:cNvSpPr>
          <p:nvPr/>
        </p:nvSpPr>
        <p:spPr bwMode="auto">
          <a:xfrm>
            <a:off x="4024313" y="8920163"/>
            <a:ext cx="30797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44" tIns="47123" rIns="94244" bIns="47123" anchor="b"/>
          <a:lstStyle>
            <a:lvl1pPr defTabSz="925513">
              <a:defRPr sz="2400">
                <a:solidFill>
                  <a:schemeClr val="tx1"/>
                </a:solidFill>
                <a:latin typeface="Times" panose="02020603050405020304" pitchFamily="18" charset="0"/>
                <a:ea typeface="MS PGothic" panose="020B0600070205080204" pitchFamily="34" charset="-128"/>
              </a:defRPr>
            </a:lvl1pPr>
            <a:lvl2pPr marL="742950" indent="-285750" defTabSz="925513">
              <a:defRPr sz="2400">
                <a:solidFill>
                  <a:schemeClr val="tx1"/>
                </a:solidFill>
                <a:latin typeface="Times" panose="02020603050405020304" pitchFamily="18" charset="0"/>
                <a:ea typeface="MS PGothic" panose="020B0600070205080204" pitchFamily="34" charset="-128"/>
              </a:defRPr>
            </a:lvl2pPr>
            <a:lvl3pPr marL="1143000" indent="-228600" defTabSz="925513">
              <a:defRPr sz="2400">
                <a:solidFill>
                  <a:schemeClr val="tx1"/>
                </a:solidFill>
                <a:latin typeface="Times" panose="02020603050405020304" pitchFamily="18" charset="0"/>
                <a:ea typeface="MS PGothic" panose="020B0600070205080204" pitchFamily="34" charset="-128"/>
              </a:defRPr>
            </a:lvl3pPr>
            <a:lvl4pPr marL="1600200" indent="-228600" defTabSz="925513">
              <a:defRPr sz="2400">
                <a:solidFill>
                  <a:schemeClr val="tx1"/>
                </a:solidFill>
                <a:latin typeface="Times" panose="02020603050405020304" pitchFamily="18" charset="0"/>
                <a:ea typeface="MS PGothic" panose="020B0600070205080204" pitchFamily="34" charset="-128"/>
              </a:defRPr>
            </a:lvl4pPr>
            <a:lvl5pPr marL="2057400" indent="-228600" defTabSz="925513">
              <a:defRPr sz="2400">
                <a:solidFill>
                  <a:schemeClr val="tx1"/>
                </a:solidFill>
                <a:latin typeface="Times" panose="02020603050405020304" pitchFamily="18"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fld id="{045262E4-73CA-4039-B881-1CCE0E09704F}" type="slidenum">
              <a:rPr lang="en-US" altLang="en-US" sz="1200"/>
              <a:pPr algn="r" eaLnBrk="1" hangingPunct="1"/>
              <a:t>10</a:t>
            </a:fld>
            <a:endParaRPr lang="en-US" altLang="en-US" sz="1200"/>
          </a:p>
        </p:txBody>
      </p:sp>
      <p:sp>
        <p:nvSpPr>
          <p:cNvPr id="164867" name="Rectangle 2">
            <a:extLst>
              <a:ext uri="{FF2B5EF4-FFF2-40B4-BE49-F238E27FC236}">
                <a16:creationId xmlns:a16="http://schemas.microsoft.com/office/drawing/2014/main" id="{EB887523-3431-4AEB-B518-D5856FB0FFD1}"/>
              </a:ext>
            </a:extLst>
          </p:cNvPr>
          <p:cNvSpPr>
            <a:spLocks noGrp="1" noRot="1" noChangeAspect="1" noChangeArrowheads="1" noTextEdit="1"/>
          </p:cNvSpPr>
          <p:nvPr>
            <p:ph type="sldImg"/>
          </p:nvPr>
        </p:nvSpPr>
        <p:spPr>
          <a:xfrm>
            <a:off x="422275" y="703263"/>
            <a:ext cx="6262688" cy="3522662"/>
          </a:xfrm>
          <a:ln/>
        </p:spPr>
      </p:sp>
      <p:sp>
        <p:nvSpPr>
          <p:cNvPr id="164868" name="Rectangle 3">
            <a:extLst>
              <a:ext uri="{FF2B5EF4-FFF2-40B4-BE49-F238E27FC236}">
                <a16:creationId xmlns:a16="http://schemas.microsoft.com/office/drawing/2014/main" id="{F731AFA2-1C21-4960-9103-CA8AE48F99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44" tIns="47123" rIns="94244" bIns="47123"/>
          <a:lstStyle/>
          <a:p>
            <a:endParaRPr lang="en-US" altLang="en-US">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95D8F5D2-A231-46DF-8BE8-AF2ECA889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4A528FC1-55FD-4A14-9799-CFB7D5C46661}" type="slidenum">
              <a:rPr lang="en-US" altLang="en-US" sz="1200">
                <a:solidFill>
                  <a:srgbClr val="000000"/>
                </a:solidFill>
              </a:rPr>
              <a:pPr/>
              <a:t>17</a:t>
            </a:fld>
            <a:endParaRPr lang="en-US" altLang="en-US" sz="1200">
              <a:solidFill>
                <a:srgbClr val="000000"/>
              </a:solidFill>
            </a:endParaRPr>
          </a:p>
        </p:txBody>
      </p:sp>
      <p:sp>
        <p:nvSpPr>
          <p:cNvPr id="173059" name="Rectangle 2">
            <a:extLst>
              <a:ext uri="{FF2B5EF4-FFF2-40B4-BE49-F238E27FC236}">
                <a16:creationId xmlns:a16="http://schemas.microsoft.com/office/drawing/2014/main" id="{1D41B3C2-DC5B-43D2-B497-52F4AB0378C8}"/>
              </a:ext>
            </a:extLst>
          </p:cNvPr>
          <p:cNvSpPr>
            <a:spLocks noGrp="1" noRot="1" noChangeAspect="1" noChangeArrowheads="1" noTextEdit="1"/>
          </p:cNvSpPr>
          <p:nvPr>
            <p:ph type="sldImg"/>
          </p:nvPr>
        </p:nvSpPr>
        <p:spPr>
          <a:ln/>
        </p:spPr>
      </p:sp>
      <p:sp>
        <p:nvSpPr>
          <p:cNvPr id="173060" name="Rectangle 3">
            <a:extLst>
              <a:ext uri="{FF2B5EF4-FFF2-40B4-BE49-F238E27FC236}">
                <a16:creationId xmlns:a16="http://schemas.microsoft.com/office/drawing/2014/main" id="{D97228D8-5F11-4B14-BEDF-AA19423C5B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39A3D0E9-F66F-4713-A6D6-23669244A1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437539B3-42E2-4633-BF6C-365CB0197753}" type="slidenum">
              <a:rPr lang="en-US" altLang="en-US" sz="1200">
                <a:solidFill>
                  <a:srgbClr val="000000"/>
                </a:solidFill>
              </a:rPr>
              <a:pPr/>
              <a:t>19</a:t>
            </a:fld>
            <a:endParaRPr lang="en-US" altLang="en-US" sz="1200">
              <a:solidFill>
                <a:srgbClr val="000000"/>
              </a:solidFill>
            </a:endParaRPr>
          </a:p>
        </p:txBody>
      </p:sp>
      <p:sp>
        <p:nvSpPr>
          <p:cNvPr id="176131" name="Rectangle 2">
            <a:extLst>
              <a:ext uri="{FF2B5EF4-FFF2-40B4-BE49-F238E27FC236}">
                <a16:creationId xmlns:a16="http://schemas.microsoft.com/office/drawing/2014/main" id="{5C113894-01A5-42D6-AB95-BF71FFC3231E}"/>
              </a:ext>
            </a:extLst>
          </p:cNvPr>
          <p:cNvSpPr>
            <a:spLocks noGrp="1" noRot="1" noChangeAspect="1" noChangeArrowheads="1" noTextEdit="1"/>
          </p:cNvSpPr>
          <p:nvPr>
            <p:ph type="sldImg"/>
          </p:nvPr>
        </p:nvSpPr>
        <p:spPr>
          <a:ln/>
        </p:spPr>
      </p:sp>
      <p:sp>
        <p:nvSpPr>
          <p:cNvPr id="176132" name="Rectangle 3">
            <a:extLst>
              <a:ext uri="{FF2B5EF4-FFF2-40B4-BE49-F238E27FC236}">
                <a16:creationId xmlns:a16="http://schemas.microsoft.com/office/drawing/2014/main" id="{D548FFE1-5353-425F-A83D-B1EED07C04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FB35D695-7836-4701-A2EC-0FC8FA1FDAD9}"/>
              </a:ext>
            </a:extLst>
          </p:cNvPr>
          <p:cNvSpPr>
            <a:spLocks noGrp="1" noRot="1" noChangeAspect="1" noChangeArrowheads="1" noTextEdit="1"/>
          </p:cNvSpPr>
          <p:nvPr>
            <p:ph type="sldImg"/>
          </p:nvPr>
        </p:nvSpPr>
        <p:spPr>
          <a:ln/>
        </p:spPr>
      </p:sp>
      <p:sp>
        <p:nvSpPr>
          <p:cNvPr id="187395" name="Notes Placeholder 2">
            <a:extLst>
              <a:ext uri="{FF2B5EF4-FFF2-40B4-BE49-F238E27FC236}">
                <a16:creationId xmlns:a16="http://schemas.microsoft.com/office/drawing/2014/main" id="{BD63EB1B-CFB6-45C4-B316-9F9841E439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87396" name="Slide Number Placeholder 3">
            <a:extLst>
              <a:ext uri="{FF2B5EF4-FFF2-40B4-BE49-F238E27FC236}">
                <a16:creationId xmlns:a16="http://schemas.microsoft.com/office/drawing/2014/main" id="{44B17674-C056-4A78-9AD9-BEEABCEB1B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3EDA1E-DB4D-40BD-8440-029EA02E3712}" type="slidenum">
              <a:rPr lang="en-US" altLang="en-US" sz="1200"/>
              <a:pPr/>
              <a:t>29</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E94349CD-0DF4-4DDC-AA53-56FB80F9D60A}"/>
              </a:ext>
            </a:extLst>
          </p:cNvPr>
          <p:cNvSpPr>
            <a:spLocks noGrp="1" noRot="1" noChangeAspect="1" noChangeArrowheads="1" noTextEdit="1"/>
          </p:cNvSpPr>
          <p:nvPr>
            <p:ph type="sldImg"/>
          </p:nvPr>
        </p:nvSpPr>
        <p:spPr>
          <a:ln/>
        </p:spPr>
      </p:sp>
      <p:sp>
        <p:nvSpPr>
          <p:cNvPr id="189443" name="Notes Placeholder 2">
            <a:extLst>
              <a:ext uri="{FF2B5EF4-FFF2-40B4-BE49-F238E27FC236}">
                <a16:creationId xmlns:a16="http://schemas.microsoft.com/office/drawing/2014/main" id="{A0A88C57-7788-4DBE-A7CD-41CBD7144E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189444" name="Slide Number Placeholder 3">
            <a:extLst>
              <a:ext uri="{FF2B5EF4-FFF2-40B4-BE49-F238E27FC236}">
                <a16:creationId xmlns:a16="http://schemas.microsoft.com/office/drawing/2014/main" id="{0AE588E5-43C6-4338-A0B6-E8FC91F916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44DB209-F133-4B5E-AA94-33FA30E39909}" type="slidenum">
              <a:rPr lang="en-US" altLang="en-US" sz="1200"/>
              <a:pPr/>
              <a:t>30</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D96D7E8D-290F-4397-A9EA-AC936DA5E89E}"/>
              </a:ext>
            </a:extLst>
          </p:cNvPr>
          <p:cNvSpPr>
            <a:spLocks noGrp="1" noRot="1" noChangeAspect="1" noChangeArrowheads="1" noTextEdit="1"/>
          </p:cNvSpPr>
          <p:nvPr>
            <p:ph type="sldImg"/>
          </p:nvPr>
        </p:nvSpPr>
        <p:spPr>
          <a:ln/>
        </p:spPr>
      </p:sp>
      <p:sp>
        <p:nvSpPr>
          <p:cNvPr id="191491" name="Notes Placeholder 2">
            <a:extLst>
              <a:ext uri="{FF2B5EF4-FFF2-40B4-BE49-F238E27FC236}">
                <a16:creationId xmlns:a16="http://schemas.microsoft.com/office/drawing/2014/main" id="{75622955-147A-459B-941B-FDE9D2249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91492" name="Slide Number Placeholder 3">
            <a:extLst>
              <a:ext uri="{FF2B5EF4-FFF2-40B4-BE49-F238E27FC236}">
                <a16:creationId xmlns:a16="http://schemas.microsoft.com/office/drawing/2014/main" id="{B2B7FFA6-70C6-4A22-A4A0-54F9B36F5B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880AC8D2-1309-470E-BB02-74A83F5488B3}" type="slidenum">
              <a:rPr lang="en-US" altLang="en-US" sz="1200"/>
              <a:pPr/>
              <a:t>31</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0CE9758E-0D2B-44B0-8E79-659724961C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02563F0-2BE2-4C4F-9E38-C8857EC983C8}" type="slidenum">
              <a:rPr lang="en-US" altLang="en-US" sz="1200">
                <a:solidFill>
                  <a:srgbClr val="000000"/>
                </a:solidFill>
              </a:rPr>
              <a:pPr/>
              <a:t>35</a:t>
            </a:fld>
            <a:endParaRPr lang="en-US" altLang="en-US" sz="1200">
              <a:solidFill>
                <a:srgbClr val="000000"/>
              </a:solidFill>
            </a:endParaRPr>
          </a:p>
        </p:txBody>
      </p:sp>
      <p:sp>
        <p:nvSpPr>
          <p:cNvPr id="196611" name="Rectangle 2">
            <a:extLst>
              <a:ext uri="{FF2B5EF4-FFF2-40B4-BE49-F238E27FC236}">
                <a16:creationId xmlns:a16="http://schemas.microsoft.com/office/drawing/2014/main" id="{C0618B4C-33C9-4ED5-AEE9-19E3E507DC49}"/>
              </a:ext>
            </a:extLst>
          </p:cNvPr>
          <p:cNvSpPr>
            <a:spLocks noGrp="1" noRot="1" noChangeAspect="1" noChangeArrowheads="1" noTextEdit="1"/>
          </p:cNvSpPr>
          <p:nvPr>
            <p:ph type="sldImg"/>
          </p:nvPr>
        </p:nvSpPr>
        <p:spPr>
          <a:ln/>
        </p:spPr>
      </p:sp>
      <p:sp>
        <p:nvSpPr>
          <p:cNvPr id="196612" name="Rectangle 3">
            <a:extLst>
              <a:ext uri="{FF2B5EF4-FFF2-40B4-BE49-F238E27FC236}">
                <a16:creationId xmlns:a16="http://schemas.microsoft.com/office/drawing/2014/main" id="{CE4EC177-0D4A-41AA-B916-92A3858528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B495E782-F58B-4388-89B9-1A514670AD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9BA01E7-83D1-4E39-BD25-B54CEB457D55}" type="slidenum">
              <a:rPr lang="en-US" altLang="en-US" sz="1200">
                <a:solidFill>
                  <a:srgbClr val="000000"/>
                </a:solidFill>
              </a:rPr>
              <a:pPr/>
              <a:t>36</a:t>
            </a:fld>
            <a:endParaRPr lang="en-US" altLang="en-US" sz="1200">
              <a:solidFill>
                <a:srgbClr val="000000"/>
              </a:solidFill>
            </a:endParaRPr>
          </a:p>
        </p:txBody>
      </p:sp>
      <p:sp>
        <p:nvSpPr>
          <p:cNvPr id="198659" name="Rectangle 2">
            <a:extLst>
              <a:ext uri="{FF2B5EF4-FFF2-40B4-BE49-F238E27FC236}">
                <a16:creationId xmlns:a16="http://schemas.microsoft.com/office/drawing/2014/main" id="{9B395B86-B4BF-4C59-A024-6293880EF559}"/>
              </a:ext>
            </a:extLst>
          </p:cNvPr>
          <p:cNvSpPr>
            <a:spLocks noGrp="1" noRot="1" noChangeAspect="1" noChangeArrowheads="1" noTextEdit="1"/>
          </p:cNvSpPr>
          <p:nvPr>
            <p:ph type="sldImg"/>
          </p:nvPr>
        </p:nvSpPr>
        <p:spPr>
          <a:ln/>
        </p:spPr>
      </p:sp>
      <p:sp>
        <p:nvSpPr>
          <p:cNvPr id="198660" name="Rectangle 3">
            <a:extLst>
              <a:ext uri="{FF2B5EF4-FFF2-40B4-BE49-F238E27FC236}">
                <a16:creationId xmlns:a16="http://schemas.microsoft.com/office/drawing/2014/main" id="{33C66CCE-A270-4370-82DC-8EB8B303A4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580A2047-B633-4674-A685-FC173C7FF544}"/>
              </a:ext>
            </a:extLst>
          </p:cNvPr>
          <p:cNvSpPr>
            <a:spLocks noGrp="1" noRot="1" noChangeAspect="1" noChangeArrowheads="1" noTextEdit="1"/>
          </p:cNvSpPr>
          <p:nvPr>
            <p:ph type="sldImg"/>
          </p:nvPr>
        </p:nvSpPr>
        <p:spPr>
          <a:ln/>
        </p:spPr>
      </p:sp>
      <p:sp>
        <p:nvSpPr>
          <p:cNvPr id="200707" name="Notes Placeholder 2">
            <a:extLst>
              <a:ext uri="{FF2B5EF4-FFF2-40B4-BE49-F238E27FC236}">
                <a16:creationId xmlns:a16="http://schemas.microsoft.com/office/drawing/2014/main" id="{79AC3A61-BDC2-48EF-85C4-C76FEC9752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200708" name="Slide Number Placeholder 3">
            <a:extLst>
              <a:ext uri="{FF2B5EF4-FFF2-40B4-BE49-F238E27FC236}">
                <a16:creationId xmlns:a16="http://schemas.microsoft.com/office/drawing/2014/main" id="{589464AB-9110-411F-BFEF-2357F15175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6BDD7B9-83DB-448A-B5A7-6250836E2581}" type="slidenum">
              <a:rPr lang="en-US" altLang="en-US" sz="1200"/>
              <a:pPr/>
              <a:t>37</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25EDF3B5-433F-430F-B150-6EB34EB55AEB}"/>
              </a:ext>
            </a:extLst>
          </p:cNvPr>
          <p:cNvSpPr>
            <a:spLocks noGrp="1" noRot="1" noChangeAspect="1" noChangeArrowheads="1" noTextEdit="1"/>
          </p:cNvSpPr>
          <p:nvPr>
            <p:ph type="sldImg"/>
          </p:nvPr>
        </p:nvSpPr>
        <p:spPr>
          <a:ln/>
        </p:spPr>
      </p:sp>
      <p:sp>
        <p:nvSpPr>
          <p:cNvPr id="202755" name="Notes Placeholder 2">
            <a:extLst>
              <a:ext uri="{FF2B5EF4-FFF2-40B4-BE49-F238E27FC236}">
                <a16:creationId xmlns:a16="http://schemas.microsoft.com/office/drawing/2014/main" id="{91D2FBF5-8D25-4CE9-B932-C10741824A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202756" name="Slide Number Placeholder 3">
            <a:extLst>
              <a:ext uri="{FF2B5EF4-FFF2-40B4-BE49-F238E27FC236}">
                <a16:creationId xmlns:a16="http://schemas.microsoft.com/office/drawing/2014/main" id="{46F95332-6F6D-4D43-8A76-71C8F0F166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F68EFE4D-BC6A-40DB-9A18-DBCDA93C3192}" type="slidenum">
              <a:rPr lang="en-US" altLang="en-US" sz="1200"/>
              <a:pPr/>
              <a:t>38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6820EE00-DA33-4A88-8439-8908DED426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49EE30A0-8FF7-47B8-8849-1647AF32030E}" type="slidenum">
              <a:rPr lang="en-US" altLang="en-US" sz="1200"/>
              <a:pPr/>
              <a:t>2</a:t>
            </a:fld>
            <a:endParaRPr lang="en-US" altLang="en-US" sz="1200"/>
          </a:p>
        </p:txBody>
      </p:sp>
      <p:sp>
        <p:nvSpPr>
          <p:cNvPr id="151555" name="Rectangle 2">
            <a:extLst>
              <a:ext uri="{FF2B5EF4-FFF2-40B4-BE49-F238E27FC236}">
                <a16:creationId xmlns:a16="http://schemas.microsoft.com/office/drawing/2014/main" id="{6757E74E-4160-48C6-B7CB-976AC24318FD}"/>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87A83A4B-CBD5-487B-91F3-363F35A4F4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C458317B-3F0C-4E39-B2C1-D594DB720B84}"/>
              </a:ext>
            </a:extLst>
          </p:cNvPr>
          <p:cNvSpPr>
            <a:spLocks noGrp="1" noRot="1" noChangeAspect="1" noChangeArrowheads="1" noTextEdit="1"/>
          </p:cNvSpPr>
          <p:nvPr>
            <p:ph type="sldImg"/>
          </p:nvPr>
        </p:nvSpPr>
        <p:spPr>
          <a:ln/>
        </p:spPr>
      </p:sp>
      <p:sp>
        <p:nvSpPr>
          <p:cNvPr id="206851" name="Notes Placeholder 2">
            <a:extLst>
              <a:ext uri="{FF2B5EF4-FFF2-40B4-BE49-F238E27FC236}">
                <a16:creationId xmlns:a16="http://schemas.microsoft.com/office/drawing/2014/main" id="{EAEB9FBD-15B9-4F9B-AD12-48CB79F2BC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206852" name="Slide Number Placeholder 3">
            <a:extLst>
              <a:ext uri="{FF2B5EF4-FFF2-40B4-BE49-F238E27FC236}">
                <a16:creationId xmlns:a16="http://schemas.microsoft.com/office/drawing/2014/main" id="{0C9BC544-C994-4D48-9163-4DB7439140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F992E828-C717-422D-955C-4EA8439230A1}" type="slidenum">
              <a:rPr lang="en-US" altLang="en-US" sz="1200"/>
              <a:pPr/>
              <a:t>41</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7194603C-948F-4268-A48E-3B566290F481}"/>
              </a:ext>
            </a:extLst>
          </p:cNvPr>
          <p:cNvSpPr>
            <a:spLocks noGrp="1" noRot="1" noChangeAspect="1" noChangeArrowheads="1" noTextEdit="1"/>
          </p:cNvSpPr>
          <p:nvPr>
            <p:ph type="sldImg"/>
          </p:nvPr>
        </p:nvSpPr>
        <p:spPr>
          <a:ln/>
        </p:spPr>
      </p:sp>
      <p:sp>
        <p:nvSpPr>
          <p:cNvPr id="208899" name="Notes Placeholder 2">
            <a:extLst>
              <a:ext uri="{FF2B5EF4-FFF2-40B4-BE49-F238E27FC236}">
                <a16:creationId xmlns:a16="http://schemas.microsoft.com/office/drawing/2014/main" id="{3F9510C7-2E7B-4A08-A60D-E981A39108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208900" name="Slide Number Placeholder 3">
            <a:extLst>
              <a:ext uri="{FF2B5EF4-FFF2-40B4-BE49-F238E27FC236}">
                <a16:creationId xmlns:a16="http://schemas.microsoft.com/office/drawing/2014/main" id="{316FA928-6EB8-49FF-8054-2D92A5283C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8A50D55-63F7-4D09-84C7-3E4D26D97474}" type="slidenum">
              <a:rPr lang="en-US" altLang="en-US" sz="1200"/>
              <a:pPr/>
              <a:t>42</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F7FB611D-CD80-4320-9F97-25C1BDA3AC70}"/>
              </a:ext>
            </a:extLst>
          </p:cNvPr>
          <p:cNvSpPr>
            <a:spLocks noGrp="1" noRot="1" noChangeAspect="1" noChangeArrowheads="1" noTextEdit="1"/>
          </p:cNvSpPr>
          <p:nvPr>
            <p:ph type="sldImg"/>
          </p:nvPr>
        </p:nvSpPr>
        <p:spPr>
          <a:ln/>
        </p:spPr>
      </p:sp>
      <p:sp>
        <p:nvSpPr>
          <p:cNvPr id="210947" name="Notes Placeholder 2">
            <a:extLst>
              <a:ext uri="{FF2B5EF4-FFF2-40B4-BE49-F238E27FC236}">
                <a16:creationId xmlns:a16="http://schemas.microsoft.com/office/drawing/2014/main" id="{A33DAEC3-F623-4389-84BF-B6ABCBC680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210948" name="Slide Number Placeholder 3">
            <a:extLst>
              <a:ext uri="{FF2B5EF4-FFF2-40B4-BE49-F238E27FC236}">
                <a16:creationId xmlns:a16="http://schemas.microsoft.com/office/drawing/2014/main" id="{56558FC3-72EA-4537-B699-1C7E5B61D3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8817C543-B955-4A53-BCFB-F6C3B1562728}" type="slidenum">
              <a:rPr lang="en-US" altLang="en-US" sz="1200"/>
              <a:pPr/>
              <a:t>43</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a:extLst>
              <a:ext uri="{FF2B5EF4-FFF2-40B4-BE49-F238E27FC236}">
                <a16:creationId xmlns:a16="http://schemas.microsoft.com/office/drawing/2014/main" id="{6E25A6FF-3737-4CAA-81EB-810072C5C255}"/>
              </a:ext>
            </a:extLst>
          </p:cNvPr>
          <p:cNvSpPr>
            <a:spLocks noGrp="1" noRot="1" noChangeAspect="1" noChangeArrowheads="1" noTextEdit="1"/>
          </p:cNvSpPr>
          <p:nvPr>
            <p:ph type="sldImg"/>
          </p:nvPr>
        </p:nvSpPr>
        <p:spPr>
          <a:ln/>
        </p:spPr>
      </p:sp>
      <p:sp>
        <p:nvSpPr>
          <p:cNvPr id="212995" name="Notes Placeholder 2">
            <a:extLst>
              <a:ext uri="{FF2B5EF4-FFF2-40B4-BE49-F238E27FC236}">
                <a16:creationId xmlns:a16="http://schemas.microsoft.com/office/drawing/2014/main" id="{7ECD7661-B014-41E1-856D-C23475630A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212996" name="Slide Number Placeholder 3">
            <a:extLst>
              <a:ext uri="{FF2B5EF4-FFF2-40B4-BE49-F238E27FC236}">
                <a16:creationId xmlns:a16="http://schemas.microsoft.com/office/drawing/2014/main" id="{C5DF4C46-7D5D-439F-8C9B-2C6634F400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BD2B7E0-CEB1-4C75-82E9-3C1E4289ABDA}" type="slidenum">
              <a:rPr lang="en-US" altLang="en-US" sz="1200"/>
              <a:pPr/>
              <a:t>44</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a:extLst>
              <a:ext uri="{FF2B5EF4-FFF2-40B4-BE49-F238E27FC236}">
                <a16:creationId xmlns:a16="http://schemas.microsoft.com/office/drawing/2014/main" id="{73913092-2A72-436A-934F-F1BF91D74BBF}"/>
              </a:ext>
            </a:extLst>
          </p:cNvPr>
          <p:cNvSpPr>
            <a:spLocks noGrp="1" noRot="1" noChangeAspect="1" noChangeArrowheads="1" noTextEdit="1"/>
          </p:cNvSpPr>
          <p:nvPr>
            <p:ph type="sldImg"/>
          </p:nvPr>
        </p:nvSpPr>
        <p:spPr>
          <a:ln/>
        </p:spPr>
      </p:sp>
      <p:sp>
        <p:nvSpPr>
          <p:cNvPr id="215043" name="Notes Placeholder 2">
            <a:extLst>
              <a:ext uri="{FF2B5EF4-FFF2-40B4-BE49-F238E27FC236}">
                <a16:creationId xmlns:a16="http://schemas.microsoft.com/office/drawing/2014/main" id="{E1E3D95D-A94A-4BAA-8EAB-4C63A26661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215044" name="Slide Number Placeholder 3">
            <a:extLst>
              <a:ext uri="{FF2B5EF4-FFF2-40B4-BE49-F238E27FC236}">
                <a16:creationId xmlns:a16="http://schemas.microsoft.com/office/drawing/2014/main" id="{8405C3EA-6343-4584-9C67-6B8596CE73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75ECAB0-66FA-4385-B9F7-264BD39B4E38}" type="slidenum">
              <a:rPr lang="en-US" altLang="en-US" sz="1200"/>
              <a:pPr/>
              <a:t>45</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4610E-D19D-490F-8618-19BC61C00F08}" type="slidenum">
              <a:rPr lang="en-US" altLang="en-US" smtClean="0"/>
              <a:pPr/>
              <a:t>47</a:t>
            </a:fld>
            <a:endParaRPr lang="en-US" altLang="en-US"/>
          </a:p>
        </p:txBody>
      </p:sp>
    </p:spTree>
    <p:extLst>
      <p:ext uri="{BB962C8B-B14F-4D97-AF65-F5344CB8AC3E}">
        <p14:creationId xmlns:p14="http://schemas.microsoft.com/office/powerpoint/2010/main" val="492665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5B9BF4BD-D99F-457E-B07D-63C0A1109375}"/>
              </a:ext>
            </a:extLst>
          </p:cNvPr>
          <p:cNvSpPr>
            <a:spLocks noGrp="1" noRot="1" noChangeAspect="1" noChangeArrowheads="1" noTextEdit="1"/>
          </p:cNvSpPr>
          <p:nvPr>
            <p:ph type="sldImg"/>
          </p:nvPr>
        </p:nvSpPr>
        <p:spPr>
          <a:ln/>
        </p:spPr>
      </p:sp>
      <p:sp>
        <p:nvSpPr>
          <p:cNvPr id="220163" name="Notes Placeholder 2">
            <a:extLst>
              <a:ext uri="{FF2B5EF4-FFF2-40B4-BE49-F238E27FC236}">
                <a16:creationId xmlns:a16="http://schemas.microsoft.com/office/drawing/2014/main" id="{9A761DBA-1F5B-4633-B3DA-2792D682DD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anose="02020603050405020304" pitchFamily="18" charset="0"/>
            </a:endParaRPr>
          </a:p>
        </p:txBody>
      </p:sp>
      <p:sp>
        <p:nvSpPr>
          <p:cNvPr id="220164" name="Slide Number Placeholder 3">
            <a:extLst>
              <a:ext uri="{FF2B5EF4-FFF2-40B4-BE49-F238E27FC236}">
                <a16:creationId xmlns:a16="http://schemas.microsoft.com/office/drawing/2014/main" id="{2E35C07B-F40F-4B55-BCEA-A71E6872FF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3713FD3-F088-4263-8877-36DE39161387}" type="slidenum">
              <a:rPr lang="en-US" altLang="en-US" sz="1200">
                <a:solidFill>
                  <a:srgbClr val="000000"/>
                </a:solidFill>
              </a:rPr>
              <a:pPr/>
              <a:t>49</a:t>
            </a:fld>
            <a:endParaRPr lang="en-US"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 feel free to update references.</a:t>
            </a:r>
          </a:p>
          <a:p>
            <a:endParaRPr lang="en-US" dirty="0"/>
          </a:p>
        </p:txBody>
      </p:sp>
      <p:sp>
        <p:nvSpPr>
          <p:cNvPr id="4" name="Slide Number Placeholder 3"/>
          <p:cNvSpPr>
            <a:spLocks noGrp="1"/>
          </p:cNvSpPr>
          <p:nvPr>
            <p:ph type="sldNum" sz="quarter" idx="5"/>
          </p:nvPr>
        </p:nvSpPr>
        <p:spPr/>
        <p:txBody>
          <a:bodyPr/>
          <a:lstStyle/>
          <a:p>
            <a:fld id="{5BE4610E-D19D-490F-8618-19BC61C00F08}" type="slidenum">
              <a:rPr lang="en-US" altLang="en-US" smtClean="0"/>
              <a:pPr/>
              <a:t>3</a:t>
            </a:fld>
            <a:endParaRPr lang="en-US" altLang="en-US"/>
          </a:p>
        </p:txBody>
      </p:sp>
    </p:spTree>
    <p:extLst>
      <p:ext uri="{BB962C8B-B14F-4D97-AF65-F5344CB8AC3E}">
        <p14:creationId xmlns:p14="http://schemas.microsoft.com/office/powerpoint/2010/main" val="170556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*Note: feel free to update references.</a:t>
            </a:r>
          </a:p>
          <a:p>
            <a:endParaRPr lang="en-US" dirty="0"/>
          </a:p>
        </p:txBody>
      </p:sp>
      <p:sp>
        <p:nvSpPr>
          <p:cNvPr id="4" name="Slide Number Placeholder 3"/>
          <p:cNvSpPr>
            <a:spLocks noGrp="1"/>
          </p:cNvSpPr>
          <p:nvPr>
            <p:ph type="sldNum" sz="quarter" idx="5"/>
          </p:nvPr>
        </p:nvSpPr>
        <p:spPr/>
        <p:txBody>
          <a:bodyPr/>
          <a:lstStyle/>
          <a:p>
            <a:fld id="{5BE4610E-D19D-490F-8618-19BC61C00F08}" type="slidenum">
              <a:rPr lang="en-US" altLang="en-US" smtClean="0"/>
              <a:pPr/>
              <a:t>4</a:t>
            </a:fld>
            <a:endParaRPr lang="en-US" altLang="en-US"/>
          </a:p>
        </p:txBody>
      </p:sp>
    </p:spTree>
    <p:extLst>
      <p:ext uri="{BB962C8B-B14F-4D97-AF65-F5344CB8AC3E}">
        <p14:creationId xmlns:p14="http://schemas.microsoft.com/office/powerpoint/2010/main" val="406401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*Note: feel free to update references.</a:t>
            </a:r>
          </a:p>
          <a:p>
            <a:endParaRPr lang="en-US" dirty="0"/>
          </a:p>
        </p:txBody>
      </p:sp>
      <p:sp>
        <p:nvSpPr>
          <p:cNvPr id="4" name="Slide Number Placeholder 3"/>
          <p:cNvSpPr>
            <a:spLocks noGrp="1"/>
          </p:cNvSpPr>
          <p:nvPr>
            <p:ph type="sldNum" sz="quarter" idx="5"/>
          </p:nvPr>
        </p:nvSpPr>
        <p:spPr/>
        <p:txBody>
          <a:bodyPr/>
          <a:lstStyle/>
          <a:p>
            <a:fld id="{5BE4610E-D19D-490F-8618-19BC61C00F08}" type="slidenum">
              <a:rPr lang="en-US" altLang="en-US" smtClean="0"/>
              <a:pPr/>
              <a:t>5</a:t>
            </a:fld>
            <a:endParaRPr lang="en-US" altLang="en-US"/>
          </a:p>
        </p:txBody>
      </p:sp>
    </p:spTree>
    <p:extLst>
      <p:ext uri="{BB962C8B-B14F-4D97-AF65-F5344CB8AC3E}">
        <p14:creationId xmlns:p14="http://schemas.microsoft.com/office/powerpoint/2010/main" val="2432645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47708554-F375-434B-920A-5F7E444250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fld id="{3877AB0C-79BB-49D4-BC33-85411BE1A5AA}" type="slidenum">
              <a:rPr lang="en-US" altLang="en-US" sz="1200">
                <a:solidFill>
                  <a:srgbClr val="000000"/>
                </a:solidFill>
                <a:latin typeface="Arial" panose="020B0604020202020204" pitchFamily="34" charset="0"/>
              </a:rPr>
              <a:pPr eaLnBrk="1" hangingPunct="1"/>
              <a:t>6</a:t>
            </a:fld>
            <a:endParaRPr lang="en-US" altLang="en-US" sz="1200">
              <a:solidFill>
                <a:srgbClr val="000000"/>
              </a:solidFill>
              <a:latin typeface="Arial" panose="020B0604020202020204" pitchFamily="34" charset="0"/>
            </a:endParaRPr>
          </a:p>
        </p:txBody>
      </p:sp>
      <p:sp>
        <p:nvSpPr>
          <p:cNvPr id="156675" name="Rectangle 2">
            <a:extLst>
              <a:ext uri="{FF2B5EF4-FFF2-40B4-BE49-F238E27FC236}">
                <a16:creationId xmlns:a16="http://schemas.microsoft.com/office/drawing/2014/main" id="{78F8D18B-AE90-4E05-8559-072D8EA5EFC9}"/>
              </a:ext>
            </a:extLst>
          </p:cNvPr>
          <p:cNvSpPr>
            <a:spLocks noGrp="1" noRot="1" noChangeAspect="1" noChangeArrowheads="1" noTextEdit="1"/>
          </p:cNvSpPr>
          <p:nvPr>
            <p:ph type="sldImg"/>
          </p:nvPr>
        </p:nvSpPr>
        <p:spPr>
          <a:xfrm>
            <a:off x="419100" y="703263"/>
            <a:ext cx="6175375" cy="3473450"/>
          </a:xfrm>
          <a:ln/>
        </p:spPr>
      </p:sp>
      <p:sp>
        <p:nvSpPr>
          <p:cNvPr id="156676" name="Rectangle 3">
            <a:extLst>
              <a:ext uri="{FF2B5EF4-FFF2-40B4-BE49-F238E27FC236}">
                <a16:creationId xmlns:a16="http://schemas.microsoft.com/office/drawing/2014/main" id="{47036D64-C28A-44A8-817A-174357C1C0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BE85C4C4-807E-4923-B82A-42FC311731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03A7CAD-4A8B-4211-9490-8EFEDFE2EE8E}" type="slidenum">
              <a:rPr lang="en-US" altLang="en-US" sz="1200">
                <a:solidFill>
                  <a:srgbClr val="000000"/>
                </a:solidFill>
                <a:latin typeface="Arial" panose="020B0604020202020204" pitchFamily="34" charset="0"/>
              </a:rPr>
              <a:pPr/>
              <a:t>7</a:t>
            </a:fld>
            <a:endParaRPr lang="en-US" altLang="en-US" sz="1200">
              <a:solidFill>
                <a:srgbClr val="000000"/>
              </a:solidFill>
              <a:latin typeface="Arial" panose="020B0604020202020204" pitchFamily="34" charset="0"/>
            </a:endParaRPr>
          </a:p>
        </p:txBody>
      </p:sp>
      <p:sp>
        <p:nvSpPr>
          <p:cNvPr id="158723" name="Rectangle 2">
            <a:extLst>
              <a:ext uri="{FF2B5EF4-FFF2-40B4-BE49-F238E27FC236}">
                <a16:creationId xmlns:a16="http://schemas.microsoft.com/office/drawing/2014/main" id="{F6D3F8E6-447D-4AAA-A283-F3FD713D3DD1}"/>
              </a:ext>
            </a:extLst>
          </p:cNvPr>
          <p:cNvSpPr>
            <a:spLocks noGrp="1" noRot="1" noChangeAspect="1" noChangeArrowheads="1" noTextEdit="1"/>
          </p:cNvSpPr>
          <p:nvPr>
            <p:ph type="sldImg"/>
          </p:nvPr>
        </p:nvSpPr>
        <p:spPr>
          <a:xfrm>
            <a:off x="444500" y="714375"/>
            <a:ext cx="6280150" cy="3532188"/>
          </a:xfrm>
          <a:ln/>
        </p:spPr>
      </p:sp>
      <p:sp>
        <p:nvSpPr>
          <p:cNvPr id="158724" name="Rectangle 3">
            <a:extLst>
              <a:ext uri="{FF2B5EF4-FFF2-40B4-BE49-F238E27FC236}">
                <a16:creationId xmlns:a16="http://schemas.microsoft.com/office/drawing/2014/main" id="{A9DFBA63-2D6C-47E2-8FC1-1CC114B46A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9DE7B961-8092-4BCA-A04B-B5CCAE35A1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fld id="{42F01048-CF1D-4FC2-9187-405D373DB264}" type="slidenum">
              <a:rPr lang="en-US" altLang="en-US" sz="1200">
                <a:latin typeface="Arial" panose="020B0604020202020204" pitchFamily="34" charset="0"/>
              </a:rPr>
              <a:pPr eaLnBrk="1" hangingPunct="1"/>
              <a:t>8</a:t>
            </a:fld>
            <a:endParaRPr lang="en-US" altLang="en-US" sz="1200">
              <a:latin typeface="Arial" panose="020B0604020202020204" pitchFamily="34" charset="0"/>
            </a:endParaRPr>
          </a:p>
        </p:txBody>
      </p:sp>
      <p:sp>
        <p:nvSpPr>
          <p:cNvPr id="160771" name="Rectangle 2">
            <a:extLst>
              <a:ext uri="{FF2B5EF4-FFF2-40B4-BE49-F238E27FC236}">
                <a16:creationId xmlns:a16="http://schemas.microsoft.com/office/drawing/2014/main" id="{9E1AC51A-4175-4D84-9FC5-DD5FD17A8518}"/>
              </a:ext>
            </a:extLst>
          </p:cNvPr>
          <p:cNvSpPr>
            <a:spLocks noGrp="1" noRot="1" noChangeAspect="1" noChangeArrowheads="1" noTextEdit="1"/>
          </p:cNvSpPr>
          <p:nvPr>
            <p:ph type="sldImg"/>
          </p:nvPr>
        </p:nvSpPr>
        <p:spPr>
          <a:xfrm>
            <a:off x="419100" y="703263"/>
            <a:ext cx="6175375" cy="3473450"/>
          </a:xfrm>
          <a:ln/>
        </p:spPr>
      </p:sp>
      <p:sp>
        <p:nvSpPr>
          <p:cNvPr id="160772" name="Rectangle 3">
            <a:extLst>
              <a:ext uri="{FF2B5EF4-FFF2-40B4-BE49-F238E27FC236}">
                <a16:creationId xmlns:a16="http://schemas.microsoft.com/office/drawing/2014/main" id="{68767D7C-EE6F-4B57-9C8D-34E20936D2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ED31FAD4-951D-4710-9E09-79F6DF357E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5650" indent="-290513">
              <a:defRPr sz="2400">
                <a:solidFill>
                  <a:schemeClr val="tx1"/>
                </a:solidFill>
                <a:latin typeface="Times" panose="02020603050405020304" pitchFamily="18" charset="0"/>
                <a:ea typeface="MS PGothic" panose="020B0600070205080204" pitchFamily="34" charset="-128"/>
              </a:defRPr>
            </a:lvl2pPr>
            <a:lvl3pPr marL="1163638" indent="-231775">
              <a:defRPr sz="2400">
                <a:solidFill>
                  <a:schemeClr val="tx1"/>
                </a:solidFill>
                <a:latin typeface="Times" panose="02020603050405020304" pitchFamily="18" charset="0"/>
                <a:ea typeface="MS PGothic" panose="020B0600070205080204" pitchFamily="34" charset="-128"/>
              </a:defRPr>
            </a:lvl3pPr>
            <a:lvl4pPr marL="1630363" indent="-231775">
              <a:defRPr sz="2400">
                <a:solidFill>
                  <a:schemeClr val="tx1"/>
                </a:solidFill>
                <a:latin typeface="Times" panose="02020603050405020304" pitchFamily="18" charset="0"/>
                <a:ea typeface="MS PGothic" panose="020B0600070205080204" pitchFamily="34" charset="-128"/>
              </a:defRPr>
            </a:lvl4pPr>
            <a:lvl5pPr marL="2095500" indent="-231775">
              <a:defRPr sz="2400">
                <a:solidFill>
                  <a:schemeClr val="tx1"/>
                </a:solidFill>
                <a:latin typeface="Times" panose="02020603050405020304" pitchFamily="18"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fld id="{319D62D8-1FB0-4767-A92C-4D06F1E820E3}" type="slidenum">
              <a:rPr lang="en-US" altLang="en-US" sz="1200">
                <a:solidFill>
                  <a:srgbClr val="000000"/>
                </a:solidFill>
                <a:latin typeface="Arial" panose="020B0604020202020204" pitchFamily="34" charset="0"/>
              </a:rPr>
              <a:pPr eaLnBrk="1" hangingPunct="1"/>
              <a:t>9</a:t>
            </a:fld>
            <a:endParaRPr lang="en-US" altLang="en-US" sz="1200">
              <a:solidFill>
                <a:srgbClr val="000000"/>
              </a:solidFill>
              <a:latin typeface="Arial" panose="020B0604020202020204" pitchFamily="34" charset="0"/>
            </a:endParaRPr>
          </a:p>
        </p:txBody>
      </p:sp>
      <p:sp>
        <p:nvSpPr>
          <p:cNvPr id="162819" name="Rectangle 2">
            <a:extLst>
              <a:ext uri="{FF2B5EF4-FFF2-40B4-BE49-F238E27FC236}">
                <a16:creationId xmlns:a16="http://schemas.microsoft.com/office/drawing/2014/main" id="{BDE2B558-E9A2-4246-9E82-C8CD013CD3BB}"/>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51BC52D6-F6BE-4DC4-A8A8-29C45DB99A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7C5FB1-2E1B-4760-8A4E-4200C98ABAB0}"/>
              </a:ext>
            </a:extLst>
          </p:cNvPr>
          <p:cNvSpPr>
            <a:spLocks noChangeArrowheads="1"/>
          </p:cNvSpPr>
          <p:nvPr/>
        </p:nvSpPr>
        <p:spPr bwMode="auto">
          <a:xfrm>
            <a:off x="0" y="0"/>
            <a:ext cx="9144000" cy="4000500"/>
          </a:xfrm>
          <a:prstGeom prst="rect">
            <a:avLst/>
          </a:prstGeom>
          <a:solidFill>
            <a:srgbClr val="007CA4"/>
          </a:solidFill>
          <a:ln>
            <a:noFill/>
          </a:ln>
        </p:spPr>
        <p:txBody>
          <a:bodyPr lIns="91420" tIns="45711" rIns="91420" bIns="45711"/>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pPr>
              <a:defRPr/>
            </a:pPr>
            <a:endParaRPr lang="en-US" altLang="en-US">
              <a:solidFill>
                <a:srgbClr val="000000"/>
              </a:solidFill>
              <a:latin typeface="Lucida Grande"/>
            </a:endParaRPr>
          </a:p>
        </p:txBody>
      </p:sp>
      <p:sp>
        <p:nvSpPr>
          <p:cNvPr id="61443" name="Rectangle 3"/>
          <p:cNvSpPr>
            <a:spLocks noGrp="1" noChangeArrowheads="1"/>
          </p:cNvSpPr>
          <p:nvPr>
            <p:ph type="ctrTitle"/>
          </p:nvPr>
        </p:nvSpPr>
        <p:spPr>
          <a:xfrm>
            <a:off x="457200" y="1028702"/>
            <a:ext cx="8001000" cy="1543050"/>
          </a:xfrm>
        </p:spPr>
        <p:txBody>
          <a:bodyPr/>
          <a:lstStyle>
            <a:lvl1pPr>
              <a:defRPr sz="5400">
                <a:solidFill>
                  <a:schemeClr val="tx2"/>
                </a:solidFill>
                <a:latin typeface="Arial" pitchFamily="34" charset="0"/>
                <a:cs typeface="Arial" pitchFamily="34" charset="0"/>
              </a:defRPr>
            </a:lvl1pPr>
          </a:lstStyle>
          <a:p>
            <a:r>
              <a:rPr lang="en-US" dirty="0"/>
              <a:t>Click to edit Master title style</a:t>
            </a:r>
          </a:p>
        </p:txBody>
      </p:sp>
      <p:sp>
        <p:nvSpPr>
          <p:cNvPr id="61444" name="Rectangle 4"/>
          <p:cNvSpPr>
            <a:spLocks noGrp="1" noChangeArrowheads="1"/>
          </p:cNvSpPr>
          <p:nvPr>
            <p:ph type="subTitle" sz="quarter" idx="1"/>
          </p:nvPr>
        </p:nvSpPr>
        <p:spPr>
          <a:xfrm>
            <a:off x="457200" y="3028950"/>
            <a:ext cx="8001000" cy="857250"/>
          </a:xfrm>
        </p:spPr>
        <p:txBody>
          <a:bodyPr/>
          <a:lstStyle>
            <a:lvl1pPr marL="0" indent="0">
              <a:buFont typeface="Times" charset="0"/>
              <a:buNone/>
              <a:defRPr b="1" i="1">
                <a:solidFill>
                  <a:schemeClr val="tx2"/>
                </a:solidFill>
                <a:latin typeface="Arial" pitchFamily="34" charset="0"/>
                <a:cs typeface="Arial" pitchFamily="34" charset="0"/>
              </a:defRPr>
            </a:lvl1pPr>
          </a:lstStyle>
          <a:p>
            <a:r>
              <a:rPr lang="en-US"/>
              <a:t>Click to edit Master subtitle style</a:t>
            </a:r>
            <a:endParaRPr lang="en-US" dirty="0"/>
          </a:p>
        </p:txBody>
      </p:sp>
      <p:pic>
        <p:nvPicPr>
          <p:cNvPr id="3" name="Picture 2" descr="A picture containing icon&#10;&#10;Description automatically generated">
            <a:extLst>
              <a:ext uri="{FF2B5EF4-FFF2-40B4-BE49-F238E27FC236}">
                <a16:creationId xmlns:a16="http://schemas.microsoft.com/office/drawing/2014/main" id="{72BBE85B-9354-4B91-8911-D295CE135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9251" y="4026388"/>
            <a:ext cx="2665497" cy="1088433"/>
          </a:xfrm>
          <a:prstGeom prst="rect">
            <a:avLst/>
          </a:prstGeom>
        </p:spPr>
      </p:pic>
      <p:pic>
        <p:nvPicPr>
          <p:cNvPr id="9" name="Picture 5">
            <a:extLst>
              <a:ext uri="{FF2B5EF4-FFF2-40B4-BE49-F238E27FC236}">
                <a16:creationId xmlns:a16="http://schemas.microsoft.com/office/drawing/2014/main" id="{36F89A27-5E5F-4688-9C3A-49ED10ED798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Slide Number Placeholder 4">
            <a:extLst>
              <a:ext uri="{FF2B5EF4-FFF2-40B4-BE49-F238E27FC236}">
                <a16:creationId xmlns:a16="http://schemas.microsoft.com/office/drawing/2014/main" id="{AE5F350B-54F4-4E87-B77B-5C0789C1E9DE}"/>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87477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2F7D85BC-6101-4A13-835F-E4FFA2F9BB96}"/>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3819221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4165C539-DD82-413E-BC0A-9A49BC9BB25A}"/>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7338299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id="{684298B6-DA46-4DBF-A66D-3E4BBAFEE75D}"/>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5488474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id="{C62F0765-FCBD-44FF-9F10-203DB3F2653E}"/>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1903354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4F868894-3ABB-4DD1-92E3-A1E390374127}"/>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098253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2D72D8E9-3F47-49DA-933A-5E8D9CA207E2}"/>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6706289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4">
            <a:extLst>
              <a:ext uri="{FF2B5EF4-FFF2-40B4-BE49-F238E27FC236}">
                <a16:creationId xmlns:a16="http://schemas.microsoft.com/office/drawing/2014/main" id="{D725269D-5033-47F3-928F-9E80B189BD27}"/>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5886572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AAP1">
    <p:spTree>
      <p:nvGrpSpPr>
        <p:cNvPr id="1" name=""/>
        <p:cNvGrpSpPr/>
        <p:nvPr/>
      </p:nvGrpSpPr>
      <p:grpSpPr>
        <a:xfrm>
          <a:off x="0" y="0"/>
          <a:ext cx="0" cy="0"/>
          <a:chOff x="0" y="0"/>
          <a:chExt cx="0" cy="0"/>
        </a:xfrm>
      </p:grpSpPr>
      <p:pic>
        <p:nvPicPr>
          <p:cNvPr id="4" name="Picture 5" descr="PCO logo large">
            <a:extLst>
              <a:ext uri="{FF2B5EF4-FFF2-40B4-BE49-F238E27FC236}">
                <a16:creationId xmlns:a16="http://schemas.microsoft.com/office/drawing/2014/main" id="{F0BB6099-3124-4725-A1D3-92C90265BC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71450"/>
            <a:ext cx="3124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2604EC6-174A-4BB0-9CE0-C63A8DA2C307}"/>
              </a:ext>
            </a:extLst>
          </p:cNvPr>
          <p:cNvSpPr txBox="1">
            <a:spLocks noChangeArrowheads="1"/>
          </p:cNvSpPr>
          <p:nvPr userDrawn="1"/>
        </p:nvSpPr>
        <p:spPr bwMode="auto">
          <a:xfrm>
            <a:off x="3200400" y="114300"/>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700">
                <a:solidFill>
                  <a:srgbClr val="7F7F7F"/>
                </a:solidFill>
                <a:latin typeface="Calibri" pitchFamily="34" charset="0"/>
                <a:ea typeface="+mn-ea"/>
              </a:rPr>
              <a:t>TM</a:t>
            </a:r>
          </a:p>
        </p:txBody>
      </p:sp>
      <p:cxnSp>
        <p:nvCxnSpPr>
          <p:cNvPr id="6" name="Straight Connector 5">
            <a:extLst>
              <a:ext uri="{FF2B5EF4-FFF2-40B4-BE49-F238E27FC236}">
                <a16:creationId xmlns:a16="http://schemas.microsoft.com/office/drawing/2014/main" id="{53151620-DA4C-4C5F-BAC4-BFC3AE6B0429}"/>
              </a:ext>
            </a:extLst>
          </p:cNvPr>
          <p:cNvCxnSpPr/>
          <p:nvPr userDrawn="1"/>
        </p:nvCxnSpPr>
        <p:spPr>
          <a:xfrm>
            <a:off x="152400" y="514350"/>
            <a:ext cx="8686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descr="http://dev.obatadesign.com/clients/aap-2008/images/ph-about-pediatrians.jpg">
            <a:extLst>
              <a:ext uri="{FF2B5EF4-FFF2-40B4-BE49-F238E27FC236}">
                <a16:creationId xmlns:a16="http://schemas.microsoft.com/office/drawing/2014/main" id="{BF25209D-FD52-411A-97B3-9EB121D9592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0"/>
            <a:ext cx="22098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71500"/>
            <a:ext cx="8229600" cy="342900"/>
          </a:xfrm>
        </p:spPr>
        <p:txBody>
          <a:bodyPr>
            <a:normAutofit/>
          </a:bodyPr>
          <a:lstStyle>
            <a:lvl1pPr algn="l">
              <a:defRPr sz="2800" cap="small" baseline="0">
                <a:solidFill>
                  <a:srgbClr val="CC66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085850"/>
            <a:ext cx="8229600" cy="3657600"/>
          </a:xfrm>
        </p:spPr>
        <p:txBody>
          <a:bodyPr>
            <a:normAutofit/>
          </a:bodyPr>
          <a:lstStyle>
            <a:lvl1pPr>
              <a:buFont typeface="Wingdings" pitchFamily="2" charset="2"/>
              <a:buChar char="§"/>
              <a:defRPr sz="2400">
                <a:solidFill>
                  <a:schemeClr val="accent1">
                    <a:lumMod val="75000"/>
                  </a:schemeClr>
                </a:solidFill>
              </a:defRPr>
            </a:lvl1pPr>
            <a:lvl2pPr>
              <a:buFont typeface="Courier New" pitchFamily="49" charset="0"/>
              <a:buChar char="o"/>
              <a:defRPr sz="2400">
                <a:solidFill>
                  <a:schemeClr val="tx2">
                    <a:lumMod val="60000"/>
                    <a:lumOff val="40000"/>
                  </a:schemeClr>
                </a:solidFill>
              </a:defRPr>
            </a:lvl2pPr>
            <a:lvl3pPr>
              <a:buFont typeface="Arial" pitchFamily="34" charset="0"/>
              <a:buChar char="•"/>
              <a:defRPr sz="2000">
                <a:solidFill>
                  <a:schemeClr val="accent6">
                    <a:lumMod val="75000"/>
                  </a:schemeClr>
                </a:solidFill>
              </a:defRPr>
            </a:lvl3pPr>
            <a:lvl4pPr>
              <a:buFont typeface="Arial" pitchFamily="34" charset="0"/>
              <a:buChar char="•"/>
              <a:defRPr sz="1800">
                <a:solidFill>
                  <a:schemeClr val="bg1">
                    <a:lumMod val="50000"/>
                  </a:schemeClr>
                </a:solidFill>
              </a:defRPr>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4">
            <a:extLst>
              <a:ext uri="{FF2B5EF4-FFF2-40B4-BE49-F238E27FC236}">
                <a16:creationId xmlns:a16="http://schemas.microsoft.com/office/drawing/2014/main" id="{2EB7BBF2-11B2-43B9-8193-88C66ECAE480}"/>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2313696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BD3445E4-0BB7-4712-84FC-D899A25DE627}"/>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41854557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506B046B-BC81-4C7B-97D1-1F87A90379BD}"/>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1196629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0BD7178E-8A6B-495E-A4B8-2BB5A90C2745}"/>
              </a:ext>
            </a:extLst>
          </p:cNvPr>
          <p:cNvSpPr>
            <a:spLocks noGrp="1" noChangeArrowheads="1"/>
          </p:cNvSpPr>
          <p:nvPr>
            <p:ph type="sldNum" sz="quarter" idx="10"/>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11574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71450"/>
            <a:ext cx="211455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1" y="171450"/>
            <a:ext cx="61912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43B9FF23-9172-46AC-8553-92110E6EEBCE}"/>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1996979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4">
            <a:extLst>
              <a:ext uri="{FF2B5EF4-FFF2-40B4-BE49-F238E27FC236}">
                <a16:creationId xmlns:a16="http://schemas.microsoft.com/office/drawing/2014/main" id="{49D923A0-C5E4-4463-8FD8-D19A827439ED}"/>
              </a:ext>
            </a:extLst>
          </p:cNvPr>
          <p:cNvSpPr txBox="1">
            <a:spLocks noChangeArrowheads="1"/>
          </p:cNvSpPr>
          <p:nvPr userDrawn="1"/>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900" kern="1200">
                <a:solidFill>
                  <a:srgbClr val="000000"/>
                </a:solidFill>
                <a:latin typeface="Univers 47 CondensedLight" charset="0"/>
                <a:ea typeface="MS PGothic" panose="020B0600070205080204" pitchFamily="34" charset="-128"/>
                <a:cs typeface="+mn-cs"/>
              </a:defRPr>
            </a:lvl1pPr>
            <a:lvl2pPr marL="455613" indent="1588"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2813" indent="1588"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0013" indent="1588"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7213" indent="1588"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EA29C85D-AA73-47BA-935B-03BB56459726}" type="slidenum">
              <a:rPr lang="en-US" altLang="en-US" smtClean="0"/>
              <a:pPr/>
              <a:t>‹#›</a:t>
            </a:fld>
            <a:endParaRPr lang="en-US" altLang="en-US"/>
          </a:p>
        </p:txBody>
      </p:sp>
    </p:spTree>
    <p:extLst>
      <p:ext uri="{BB962C8B-B14F-4D97-AF65-F5344CB8AC3E}">
        <p14:creationId xmlns:p14="http://schemas.microsoft.com/office/powerpoint/2010/main" val="22299208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ED24D6A8-6044-41F5-90D9-B4CB2832D774}"/>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1424778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id="{C65CBE66-9973-49D0-95A8-0939D73B3ECF}"/>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7612614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id="{51C15CFE-2740-40B5-A915-AF2264F1597C}"/>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8235189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AA88612-3194-42CF-8D3C-5B3B487CF961}"/>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3125381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A676EC8-BFB2-495B-AFF9-2F805E7154E3}"/>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1025303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4">
            <a:extLst>
              <a:ext uri="{FF2B5EF4-FFF2-40B4-BE49-F238E27FC236}">
                <a16:creationId xmlns:a16="http://schemas.microsoft.com/office/drawing/2014/main" id="{BEC2B655-05AB-4F00-A75F-C88D15AB9598}"/>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2572510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AAP1">
    <p:spTree>
      <p:nvGrpSpPr>
        <p:cNvPr id="1" name=""/>
        <p:cNvGrpSpPr/>
        <p:nvPr/>
      </p:nvGrpSpPr>
      <p:grpSpPr>
        <a:xfrm>
          <a:off x="0" y="0"/>
          <a:ext cx="0" cy="0"/>
          <a:chOff x="0" y="0"/>
          <a:chExt cx="0" cy="0"/>
        </a:xfrm>
      </p:grpSpPr>
      <p:pic>
        <p:nvPicPr>
          <p:cNvPr id="4" name="Picture 5" descr="PCO logo large">
            <a:extLst>
              <a:ext uri="{FF2B5EF4-FFF2-40B4-BE49-F238E27FC236}">
                <a16:creationId xmlns:a16="http://schemas.microsoft.com/office/drawing/2014/main" id="{118CFEB5-7D45-4435-8BC5-B85577C6AF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71450"/>
            <a:ext cx="3124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115E208-452D-4020-AF0F-F40A88D352BD}"/>
              </a:ext>
            </a:extLst>
          </p:cNvPr>
          <p:cNvSpPr txBox="1">
            <a:spLocks noChangeArrowheads="1"/>
          </p:cNvSpPr>
          <p:nvPr userDrawn="1"/>
        </p:nvSpPr>
        <p:spPr bwMode="auto">
          <a:xfrm>
            <a:off x="3200400" y="114300"/>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700">
                <a:solidFill>
                  <a:srgbClr val="7F7F7F"/>
                </a:solidFill>
                <a:latin typeface="Calibri" pitchFamily="34" charset="0"/>
                <a:ea typeface="+mn-ea"/>
              </a:rPr>
              <a:t>TM</a:t>
            </a:r>
          </a:p>
        </p:txBody>
      </p:sp>
      <p:cxnSp>
        <p:nvCxnSpPr>
          <p:cNvPr id="6" name="Straight Connector 5">
            <a:extLst>
              <a:ext uri="{FF2B5EF4-FFF2-40B4-BE49-F238E27FC236}">
                <a16:creationId xmlns:a16="http://schemas.microsoft.com/office/drawing/2014/main" id="{563728E5-14CA-4058-9926-4EAE6AA5D91A}"/>
              </a:ext>
            </a:extLst>
          </p:cNvPr>
          <p:cNvCxnSpPr/>
          <p:nvPr userDrawn="1"/>
        </p:nvCxnSpPr>
        <p:spPr>
          <a:xfrm>
            <a:off x="152400" y="514350"/>
            <a:ext cx="8686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descr="http://dev.obatadesign.com/clients/aap-2008/images/ph-about-pediatrians.jpg">
            <a:extLst>
              <a:ext uri="{FF2B5EF4-FFF2-40B4-BE49-F238E27FC236}">
                <a16:creationId xmlns:a16="http://schemas.microsoft.com/office/drawing/2014/main" id="{F9BB8F95-BADB-4B5A-A2FA-594392B380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0"/>
            <a:ext cx="22098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71500"/>
            <a:ext cx="8229600" cy="342900"/>
          </a:xfrm>
        </p:spPr>
        <p:txBody>
          <a:bodyPr>
            <a:normAutofit/>
          </a:bodyPr>
          <a:lstStyle>
            <a:lvl1pPr algn="l">
              <a:defRPr sz="2800" cap="small" baseline="0">
                <a:solidFill>
                  <a:srgbClr val="CC66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085850"/>
            <a:ext cx="8229600" cy="3657600"/>
          </a:xfrm>
        </p:spPr>
        <p:txBody>
          <a:bodyPr>
            <a:normAutofit/>
          </a:bodyPr>
          <a:lstStyle>
            <a:lvl1pPr>
              <a:buFont typeface="Wingdings" pitchFamily="2" charset="2"/>
              <a:buChar char="§"/>
              <a:defRPr sz="2400">
                <a:solidFill>
                  <a:schemeClr val="accent1">
                    <a:lumMod val="75000"/>
                  </a:schemeClr>
                </a:solidFill>
              </a:defRPr>
            </a:lvl1pPr>
            <a:lvl2pPr>
              <a:buFont typeface="Courier New" pitchFamily="49" charset="0"/>
              <a:buChar char="o"/>
              <a:defRPr sz="2400">
                <a:solidFill>
                  <a:schemeClr val="tx2">
                    <a:lumMod val="60000"/>
                    <a:lumOff val="40000"/>
                  </a:schemeClr>
                </a:solidFill>
              </a:defRPr>
            </a:lvl2pPr>
            <a:lvl3pPr>
              <a:buFont typeface="Arial" pitchFamily="34" charset="0"/>
              <a:buChar char="•"/>
              <a:defRPr sz="2000">
                <a:solidFill>
                  <a:schemeClr val="accent6">
                    <a:lumMod val="75000"/>
                  </a:schemeClr>
                </a:solidFill>
              </a:defRPr>
            </a:lvl3pPr>
            <a:lvl4pPr>
              <a:buFont typeface="Arial" pitchFamily="34" charset="0"/>
              <a:buChar char="•"/>
              <a:defRPr sz="1800">
                <a:solidFill>
                  <a:schemeClr val="bg1">
                    <a:lumMod val="50000"/>
                  </a:schemeClr>
                </a:solidFill>
              </a:defRPr>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4">
            <a:extLst>
              <a:ext uri="{FF2B5EF4-FFF2-40B4-BE49-F238E27FC236}">
                <a16:creationId xmlns:a16="http://schemas.microsoft.com/office/drawing/2014/main" id="{B4B4E5E2-CBD3-4517-8A85-179EC499865F}"/>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3324137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A3DB140B-D065-432E-8289-2D286E8CB224}"/>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3656176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F79A6403-67E2-4F33-9ED4-F0E7F87DEC40}"/>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300494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range Acc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685800" y="228600"/>
            <a:ext cx="7772400" cy="857250"/>
          </a:xfrm>
          <a:prstGeom prst="rect">
            <a:avLst/>
          </a:prstGeom>
          <a:noFill/>
          <a:ln>
            <a:noFill/>
          </a:ln>
        </p:spPr>
        <p:txBody>
          <a:bodyPr/>
          <a:lstStyle>
            <a:lvl1pPr>
              <a:defRPr b="1">
                <a:latin typeface="Times New Roman" panose="02020603050405020304" pitchFamily="18" charset="0"/>
                <a:cs typeface="Times New Roman" panose="02020603050405020304" pitchFamily="18" charset="0"/>
              </a:defRPr>
            </a:lvl1pPr>
          </a:lstStyle>
          <a:p>
            <a:pPr lvl="0"/>
            <a:r>
              <a:rPr lang="en-US" dirty="0"/>
              <a:t>Click to edit Master title style</a:t>
            </a:r>
          </a:p>
        </p:txBody>
      </p:sp>
      <p:sp>
        <p:nvSpPr>
          <p:cNvPr id="8" name="Rectangle 3"/>
          <p:cNvSpPr>
            <a:spLocks noGrp="1" noChangeArrowheads="1"/>
          </p:cNvSpPr>
          <p:nvPr>
            <p:ph idx="1"/>
          </p:nvPr>
        </p:nvSpPr>
        <p:spPr bwMode="auto">
          <a:xfrm>
            <a:off x="685800" y="1257300"/>
            <a:ext cx="7772400" cy="3086100"/>
          </a:xfrm>
          <a:prstGeom prst="rect">
            <a:avLst/>
          </a:prstGeom>
          <a:noFill/>
          <a:ln>
            <a:noFill/>
          </a:ln>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4">
            <a:extLst>
              <a:ext uri="{FF2B5EF4-FFF2-40B4-BE49-F238E27FC236}">
                <a16:creationId xmlns:a16="http://schemas.microsoft.com/office/drawing/2014/main" id="{608F0884-ADF2-49F5-B6F6-82927B5F9CA8}"/>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0620618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D64771D8-F5C8-4896-B697-A10023B59366}"/>
              </a:ext>
            </a:extLst>
          </p:cNvPr>
          <p:cNvSpPr>
            <a:spLocks noGrp="1" noChangeArrowheads="1"/>
          </p:cNvSpPr>
          <p:nvPr>
            <p:ph type="sldNum" sz="quarter" idx="10"/>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1433736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4">
            <a:extLst>
              <a:ext uri="{FF2B5EF4-FFF2-40B4-BE49-F238E27FC236}">
                <a16:creationId xmlns:a16="http://schemas.microsoft.com/office/drawing/2014/main" id="{9FB30E58-E2E0-4247-89C1-7D03462DE537}"/>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877004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5D0C9360-AE09-4947-A642-8810B1327C56}"/>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2839664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id="{D239D07C-E38D-481C-9A19-B0BD727799E3}"/>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4453723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id="{58C209F2-CBA6-4F2F-AE05-F9C1DF8DAA18}"/>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2187547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BDFFC189-1DCD-487E-A439-03673FF89568}"/>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4228771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5E3C080-2968-4CD5-9B42-5A1D8D61E617}"/>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561603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EACEBB8D-B203-4BB4-B0AD-D199F13C4E30}"/>
              </a:ext>
            </a:extLst>
          </p:cNvPr>
          <p:cNvCxnSpPr/>
          <p:nvPr/>
        </p:nvCxnSpPr>
        <p:spPr>
          <a:xfrm>
            <a:off x="457200" y="857250"/>
            <a:ext cx="868680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6310C4AB-71B8-4DCC-9F16-0D5FFEEB7EEA}"/>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77900175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64918C56-A89F-47E2-A12E-A2892F35408C}"/>
              </a:ext>
            </a:extLst>
          </p:cNvPr>
          <p:cNvCxnSpPr/>
          <p:nvPr/>
        </p:nvCxnSpPr>
        <p:spPr>
          <a:xfrm>
            <a:off x="1371600" y="2570163"/>
            <a:ext cx="777240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371612" y="1493045"/>
            <a:ext cx="6400801" cy="1028700"/>
          </a:xfrm>
        </p:spPr>
        <p:txBody>
          <a:bodyPr>
            <a:noAutofit/>
          </a:bodyPr>
          <a:lstStyle>
            <a:lvl1pPr algn="l">
              <a:defRPr sz="32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1371612" y="2686050"/>
            <a:ext cx="6400801" cy="1028700"/>
          </a:xfrm>
        </p:spPr>
        <p:txBody>
          <a:bodyPr>
            <a:noAutofit/>
          </a:bodyPr>
          <a:lstStyle>
            <a:lvl1pPr marL="0" indent="0">
              <a:spcBef>
                <a:spcPts val="0"/>
              </a:spcBef>
              <a:buNone/>
              <a:defRPr sz="2000">
                <a:solidFill>
                  <a:schemeClr val="tx1"/>
                </a:solidFill>
              </a:defRPr>
            </a:lvl1pPr>
            <a:lvl2pPr marL="457106" indent="0">
              <a:buNone/>
              <a:defRPr sz="1800">
                <a:solidFill>
                  <a:schemeClr val="tx1">
                    <a:tint val="75000"/>
                  </a:schemeClr>
                </a:solidFill>
              </a:defRPr>
            </a:lvl2pPr>
            <a:lvl3pPr marL="914210" indent="0">
              <a:buNone/>
              <a:defRPr sz="1600">
                <a:solidFill>
                  <a:schemeClr val="tx1">
                    <a:tint val="75000"/>
                  </a:schemeClr>
                </a:solidFill>
              </a:defRPr>
            </a:lvl3pPr>
            <a:lvl4pPr marL="1371316" indent="0">
              <a:buNone/>
              <a:defRPr sz="1400">
                <a:solidFill>
                  <a:schemeClr val="tx1">
                    <a:tint val="75000"/>
                  </a:schemeClr>
                </a:solidFill>
              </a:defRPr>
            </a:lvl4pPr>
            <a:lvl5pPr marL="1828421" indent="0">
              <a:buNone/>
              <a:defRPr sz="1400">
                <a:solidFill>
                  <a:schemeClr val="tx1">
                    <a:tint val="75000"/>
                  </a:schemeClr>
                </a:solidFill>
              </a:defRPr>
            </a:lvl5pPr>
            <a:lvl6pPr marL="2285526" indent="0">
              <a:buNone/>
              <a:defRPr sz="1400">
                <a:solidFill>
                  <a:schemeClr val="tx1">
                    <a:tint val="75000"/>
                  </a:schemeClr>
                </a:solidFill>
              </a:defRPr>
            </a:lvl6pPr>
            <a:lvl7pPr marL="2742630" indent="0">
              <a:buNone/>
              <a:defRPr sz="1400">
                <a:solidFill>
                  <a:schemeClr val="tx1">
                    <a:tint val="75000"/>
                  </a:schemeClr>
                </a:solidFill>
              </a:defRPr>
            </a:lvl7pPr>
            <a:lvl8pPr marL="3199736" indent="0">
              <a:buNone/>
              <a:defRPr sz="1400">
                <a:solidFill>
                  <a:schemeClr val="tx1">
                    <a:tint val="75000"/>
                  </a:schemeClr>
                </a:solidFill>
              </a:defRPr>
            </a:lvl8pPr>
            <a:lvl9pPr marL="3656841" indent="0">
              <a:buNone/>
              <a:defRPr sz="1400">
                <a:solidFill>
                  <a:schemeClr val="tx1">
                    <a:tint val="75000"/>
                  </a:schemeClr>
                </a:solidFill>
              </a:defRPr>
            </a:lvl9pPr>
          </a:lstStyle>
          <a:p>
            <a:pPr lvl="0"/>
            <a:r>
              <a:rPr lang="en-US"/>
              <a:t>Click to edit Master text styles</a:t>
            </a:r>
          </a:p>
        </p:txBody>
      </p:sp>
      <p:sp>
        <p:nvSpPr>
          <p:cNvPr id="6" name="Slide Number Placeholder 4">
            <a:extLst>
              <a:ext uri="{FF2B5EF4-FFF2-40B4-BE49-F238E27FC236}">
                <a16:creationId xmlns:a16="http://schemas.microsoft.com/office/drawing/2014/main" id="{2C584C8D-890A-42D8-9346-6B7F03DCCDF4}"/>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27145053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6">
            <a:extLst>
              <a:ext uri="{FF2B5EF4-FFF2-40B4-BE49-F238E27FC236}">
                <a16:creationId xmlns:a16="http://schemas.microsoft.com/office/drawing/2014/main" id="{083B2259-C910-4073-BEAB-178BE06A5534}"/>
              </a:ext>
            </a:extLst>
          </p:cNvPr>
          <p:cNvCxnSpPr/>
          <p:nvPr/>
        </p:nvCxnSpPr>
        <p:spPr>
          <a:xfrm>
            <a:off x="457200" y="857250"/>
            <a:ext cx="868680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085850"/>
            <a:ext cx="3886200" cy="348615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746" y="1085850"/>
            <a:ext cx="3886200" cy="348615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5A8185B-C22A-4F10-9B32-2CF325874BC6}"/>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19867007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994896"/>
            <a:ext cx="3886200" cy="548158"/>
          </a:xfrm>
        </p:spPr>
        <p:txBody>
          <a:bodyPr anchor="ctr">
            <a:noAutofit/>
          </a:bodyPr>
          <a:lstStyle>
            <a:lvl1pPr marL="0" indent="0">
              <a:spcBef>
                <a:spcPts val="0"/>
              </a:spcBef>
              <a:buNone/>
              <a:defRPr sz="2200" b="0">
                <a:solidFill>
                  <a:schemeClr val="accent1"/>
                </a:solidFill>
              </a:defRPr>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43053"/>
            <a:ext cx="3886200" cy="30289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994896"/>
            <a:ext cx="3886200" cy="548158"/>
          </a:xfrm>
        </p:spPr>
        <p:txBody>
          <a:bodyPr anchor="ctr">
            <a:noAutofit/>
          </a:bodyPr>
          <a:lstStyle>
            <a:lvl1pPr marL="0" indent="0">
              <a:spcBef>
                <a:spcPts val="0"/>
              </a:spcBef>
              <a:buNone/>
              <a:defRPr sz="2200" b="0">
                <a:solidFill>
                  <a:schemeClr val="accent1"/>
                </a:solidFill>
              </a:defRPr>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1543053"/>
            <a:ext cx="3886200" cy="30289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a:extLst>
              <a:ext uri="{FF2B5EF4-FFF2-40B4-BE49-F238E27FC236}">
                <a16:creationId xmlns:a16="http://schemas.microsoft.com/office/drawing/2014/main" id="{747DFD5A-4BA8-4134-9B74-AC0DDA393671}"/>
              </a:ext>
            </a:extLst>
          </p:cNvPr>
          <p:cNvSpPr>
            <a:spLocks noGrp="1" noChangeArrowheads="1"/>
          </p:cNvSpPr>
          <p:nvPr>
            <p:ph type="sldNum" sz="quarter" idx="10"/>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54011077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with 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85850"/>
            <a:ext cx="3886200" cy="348615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4914915" y="1028714"/>
            <a:ext cx="3467101" cy="1801301"/>
          </a:xfrm>
          <a:custGeom>
            <a:avLst/>
            <a:gdLst/>
            <a:ahLst/>
            <a:cxnLst/>
            <a:rect l="l" t="t" r="r" b="b"/>
            <a:pathLst>
              <a:path w="3467101" h="2401735">
                <a:moveTo>
                  <a:pt x="133536" y="0"/>
                </a:moveTo>
                <a:lnTo>
                  <a:pt x="3467101" y="0"/>
                </a:lnTo>
                <a:lnTo>
                  <a:pt x="3467101" y="2050333"/>
                </a:lnTo>
                <a:lnTo>
                  <a:pt x="438337" y="2050333"/>
                </a:lnTo>
                <a:cubicBezTo>
                  <a:pt x="364587" y="2050333"/>
                  <a:pt x="304801" y="2110119"/>
                  <a:pt x="304801" y="2183869"/>
                </a:cubicBezTo>
                <a:lnTo>
                  <a:pt x="304801" y="2401735"/>
                </a:lnTo>
                <a:lnTo>
                  <a:pt x="0" y="2401735"/>
                </a:lnTo>
                <a:lnTo>
                  <a:pt x="0" y="133536"/>
                </a:lnTo>
                <a:cubicBezTo>
                  <a:pt x="0" y="59786"/>
                  <a:pt x="59786" y="0"/>
                  <a:pt x="133536" y="0"/>
                </a:cubicBezTo>
                <a:close/>
              </a:path>
            </a:pathLst>
          </a:custGeom>
          <a:effectLst>
            <a:outerShdw blurRad="76200" sx="101000" sy="101000" algn="ctr" rotWithShape="0">
              <a:prstClr val="black">
                <a:alpha val="30000"/>
              </a:prstClr>
            </a:outerShdw>
          </a:effectLst>
        </p:spPr>
        <p:txBody>
          <a:bodyPr tIns="182842" rtlCol="0">
            <a:normAutofit/>
          </a:bodyPr>
          <a:lstStyle>
            <a:lvl1pPr marL="0" indent="0" algn="ctr">
              <a:buNone/>
              <a:defRPr sz="2000"/>
            </a:lvl1pPr>
          </a:lstStyle>
          <a:p>
            <a:pPr lvl="0"/>
            <a:r>
              <a:rPr lang="en-US" noProof="0" dirty="0"/>
              <a:t>Click icon to add picture</a:t>
            </a:r>
          </a:p>
        </p:txBody>
      </p:sp>
      <p:sp>
        <p:nvSpPr>
          <p:cNvPr id="14" name="Picture Placeholder 8"/>
          <p:cNvSpPr>
            <a:spLocks noGrp="1"/>
          </p:cNvSpPr>
          <p:nvPr>
            <p:ph type="pic" sz="quarter" idx="16"/>
          </p:nvPr>
        </p:nvSpPr>
        <p:spPr>
          <a:xfrm>
            <a:off x="5219701" y="2569275"/>
            <a:ext cx="3467101" cy="1801301"/>
          </a:xfrm>
          <a:prstGeom prst="round2DiagRect">
            <a:avLst>
              <a:gd name="adj1" fmla="val 5560"/>
              <a:gd name="adj2" fmla="val 0"/>
            </a:avLst>
          </a:prstGeom>
          <a:effectLst>
            <a:outerShdw blurRad="76200" sx="101000" sy="101000" algn="ctr" rotWithShape="0">
              <a:prstClr val="black">
                <a:alpha val="30000"/>
              </a:prstClr>
            </a:outerShdw>
          </a:effectLst>
        </p:spPr>
        <p:txBody>
          <a:bodyPr tIns="182842" rtlCol="0">
            <a:normAutofit/>
          </a:bodyPr>
          <a:lstStyle>
            <a:lvl1pPr marL="0" indent="0" algn="ctr">
              <a:buNone/>
              <a:defRPr sz="2000"/>
            </a:lvl1pPr>
          </a:lstStyle>
          <a:p>
            <a:pPr lvl="0"/>
            <a:r>
              <a:rPr lang="en-US" noProof="0" dirty="0"/>
              <a:t>Click icon to add picture</a:t>
            </a:r>
          </a:p>
        </p:txBody>
      </p:sp>
      <p:sp>
        <p:nvSpPr>
          <p:cNvPr id="6" name="Slide Number Placeholder 4">
            <a:extLst>
              <a:ext uri="{FF2B5EF4-FFF2-40B4-BE49-F238E27FC236}">
                <a16:creationId xmlns:a16="http://schemas.microsoft.com/office/drawing/2014/main" id="{1AA4221B-AAF0-4BA1-865E-1246C61E70E5}"/>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57665840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161791"/>
            <a:ext cx="8229600" cy="658368"/>
          </a:xfrm>
        </p:spPr>
        <p:txBody>
          <a:bodyPr/>
          <a:lstStyle/>
          <a:p>
            <a:r>
              <a:rPr lang="en-US"/>
              <a:t>Click to edit Master title style</a:t>
            </a:r>
            <a:endParaRPr lang="en-US" dirty="0"/>
          </a:p>
        </p:txBody>
      </p:sp>
      <p:sp>
        <p:nvSpPr>
          <p:cNvPr id="14" name="Picture Placeholder 8"/>
          <p:cNvSpPr>
            <a:spLocks noGrp="1"/>
          </p:cNvSpPr>
          <p:nvPr>
            <p:ph type="pic" sz="quarter" idx="16"/>
          </p:nvPr>
        </p:nvSpPr>
        <p:spPr>
          <a:xfrm>
            <a:off x="457200" y="1028702"/>
            <a:ext cx="3886200" cy="2023593"/>
          </a:xfrm>
          <a:prstGeom prst="round2DiagRect">
            <a:avLst>
              <a:gd name="adj1" fmla="val 5560"/>
              <a:gd name="adj2" fmla="val 0"/>
            </a:avLst>
          </a:prstGeom>
          <a:effectLst>
            <a:outerShdw blurRad="76200" sx="101000" sy="101000" algn="ctr" rotWithShape="0">
              <a:prstClr val="black">
                <a:alpha val="30000"/>
              </a:prstClr>
            </a:outerShdw>
          </a:effectLst>
        </p:spPr>
        <p:txBody>
          <a:bodyPr tIns="182842" rtlCol="0">
            <a:normAutofit/>
          </a:bodyPr>
          <a:lstStyle>
            <a:lvl1pPr marL="0" indent="0" algn="ctr">
              <a:buNone/>
              <a:defRPr sz="2000"/>
            </a:lvl1pPr>
          </a:lstStyle>
          <a:p>
            <a:pPr lvl="0"/>
            <a:r>
              <a:rPr lang="en-US" noProof="0" dirty="0"/>
              <a:t>Click icon to add picture</a:t>
            </a:r>
          </a:p>
        </p:txBody>
      </p:sp>
      <p:sp>
        <p:nvSpPr>
          <p:cNvPr id="10" name="Picture Placeholder 8"/>
          <p:cNvSpPr>
            <a:spLocks noGrp="1"/>
          </p:cNvSpPr>
          <p:nvPr>
            <p:ph type="pic" sz="quarter" idx="17"/>
          </p:nvPr>
        </p:nvSpPr>
        <p:spPr>
          <a:xfrm>
            <a:off x="4800600" y="1028702"/>
            <a:ext cx="3886200" cy="2023593"/>
          </a:xfrm>
          <a:prstGeom prst="round2DiagRect">
            <a:avLst>
              <a:gd name="adj1" fmla="val 5560"/>
              <a:gd name="adj2" fmla="val 0"/>
            </a:avLst>
          </a:prstGeom>
          <a:effectLst>
            <a:outerShdw blurRad="76200" sx="101000" sy="101000" algn="ctr" rotWithShape="0">
              <a:prstClr val="black">
                <a:alpha val="30000"/>
              </a:prstClr>
            </a:outerShdw>
          </a:effectLst>
        </p:spPr>
        <p:txBody>
          <a:bodyPr tIns="182842" rtlCol="0">
            <a:normAutofit/>
          </a:bodyPr>
          <a:lstStyle>
            <a:lvl1pPr marL="0" indent="0" algn="ctr">
              <a:buNone/>
              <a:defRPr sz="2000"/>
            </a:lvl1pPr>
          </a:lstStyle>
          <a:p>
            <a:pPr lvl="0"/>
            <a:r>
              <a:rPr lang="en-US" noProof="0" dirty="0"/>
              <a:t>Click icon to add picture</a:t>
            </a:r>
          </a:p>
        </p:txBody>
      </p:sp>
      <p:sp>
        <p:nvSpPr>
          <p:cNvPr id="11" name="Text Placeholder 3"/>
          <p:cNvSpPr>
            <a:spLocks noGrp="1"/>
          </p:cNvSpPr>
          <p:nvPr>
            <p:ph type="body" sz="half" idx="2"/>
          </p:nvPr>
        </p:nvSpPr>
        <p:spPr>
          <a:xfrm>
            <a:off x="457200" y="3200401"/>
            <a:ext cx="3886200" cy="1371600"/>
          </a:xfrm>
        </p:spPr>
        <p:txBody>
          <a:bodyPr>
            <a:noAutofit/>
          </a:bodyPr>
          <a:lstStyle>
            <a:lvl1pPr marL="0" indent="0">
              <a:spcBef>
                <a:spcPts val="1200"/>
              </a:spcBef>
              <a:buNone/>
              <a:defRPr sz="20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12" name="Text Placeholder 3"/>
          <p:cNvSpPr>
            <a:spLocks noGrp="1"/>
          </p:cNvSpPr>
          <p:nvPr>
            <p:ph type="body" sz="half" idx="18"/>
          </p:nvPr>
        </p:nvSpPr>
        <p:spPr>
          <a:xfrm>
            <a:off x="4800600" y="3200401"/>
            <a:ext cx="3886200" cy="1371600"/>
          </a:xfrm>
        </p:spPr>
        <p:txBody>
          <a:bodyPr>
            <a:noAutofit/>
          </a:bodyPr>
          <a:lstStyle>
            <a:lvl1pPr marL="0" indent="0">
              <a:spcBef>
                <a:spcPts val="1200"/>
              </a:spcBef>
              <a:buNone/>
              <a:defRPr sz="20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7" name="Slide Number Placeholder 4">
            <a:extLst>
              <a:ext uri="{FF2B5EF4-FFF2-40B4-BE49-F238E27FC236}">
                <a16:creationId xmlns:a16="http://schemas.microsoft.com/office/drawing/2014/main" id="{097E8B20-7B9A-4E87-B79E-D6A3A4AD9A0C}"/>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12556307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4802746" y="1085850"/>
            <a:ext cx="3886200" cy="348615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ACFAC048-F0D8-4B71-A244-429AF82A7B3C}"/>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4417992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800100"/>
          </a:xfrm>
        </p:spPr>
        <p:txBody>
          <a:bodyPr/>
          <a:lstStyle>
            <a:lvl1pPr algn="ctr">
              <a:defRPr sz="4000">
                <a:solidFill>
                  <a:srgbClr val="003399"/>
                </a:solidFill>
                <a:latin typeface="Calibri" panose="020F0502020204030204"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800" y="924922"/>
            <a:ext cx="8458200" cy="377190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5B961F5B-C72A-4137-B963-89A913CBEDA2}"/>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242161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Lef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1791"/>
            <a:ext cx="8229600" cy="658368"/>
          </a:xfrm>
        </p:spPr>
        <p:txBody>
          <a:bodyPr/>
          <a:lstStyle/>
          <a:p>
            <a:r>
              <a:rPr lang="en-US"/>
              <a:t>Click to edit Master title style</a:t>
            </a:r>
          </a:p>
        </p:txBody>
      </p:sp>
      <p:sp>
        <p:nvSpPr>
          <p:cNvPr id="4" name="Content Placeholder 3"/>
          <p:cNvSpPr>
            <a:spLocks noGrp="1"/>
          </p:cNvSpPr>
          <p:nvPr>
            <p:ph sz="half" idx="2"/>
          </p:nvPr>
        </p:nvSpPr>
        <p:spPr>
          <a:xfrm>
            <a:off x="457200" y="1085850"/>
            <a:ext cx="3886200" cy="348615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367B9828-D1BE-4CFE-8DC4-A215F0657EF6}"/>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46846805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45046045-9A87-43EF-8BD8-404663C1BB91}"/>
              </a:ext>
            </a:extLst>
          </p:cNvPr>
          <p:cNvCxnSpPr/>
          <p:nvPr/>
        </p:nvCxnSpPr>
        <p:spPr>
          <a:xfrm>
            <a:off x="457200" y="857250"/>
            <a:ext cx="868680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A39866DB-F361-47C4-8575-C4D946BB4337}"/>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30701597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7DE3E94C-C672-4DEB-A50D-D1B53EF73C58}"/>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426273814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6">
            <a:extLst>
              <a:ext uri="{FF2B5EF4-FFF2-40B4-BE49-F238E27FC236}">
                <a16:creationId xmlns:a16="http://schemas.microsoft.com/office/drawing/2014/main" id="{CA7A5A2E-5FA1-4FBD-8456-831A8D1FAF10}"/>
              </a:ext>
            </a:extLst>
          </p:cNvPr>
          <p:cNvCxnSpPr/>
          <p:nvPr/>
        </p:nvCxnSpPr>
        <p:spPr>
          <a:xfrm>
            <a:off x="457200" y="857250"/>
            <a:ext cx="868680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61791"/>
            <a:ext cx="8229600" cy="658368"/>
          </a:xfrm>
        </p:spPr>
        <p:txBody>
          <a:bodyPr>
            <a:no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457200" y="1085855"/>
            <a:ext cx="5029200" cy="348615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38800" y="1085851"/>
            <a:ext cx="3048000" cy="3486150"/>
          </a:xfrm>
        </p:spPr>
        <p:txBody>
          <a:bodyPr>
            <a:normAutofit/>
          </a:bodyPr>
          <a:lstStyle>
            <a:lvl1pPr marL="0" indent="0">
              <a:spcBef>
                <a:spcPts val="1200"/>
              </a:spcBef>
              <a:buNone/>
              <a:defRPr sz="2000">
                <a:solidFill>
                  <a:schemeClr val="tx2"/>
                </a:solidFill>
              </a:defRPr>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id="{DBB8FA7A-1FA6-424F-A348-6975C41DB4DD}"/>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45038481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9">
            <a:extLst>
              <a:ext uri="{FF2B5EF4-FFF2-40B4-BE49-F238E27FC236}">
                <a16:creationId xmlns:a16="http://schemas.microsoft.com/office/drawing/2014/main" id="{2CFB9485-6A6F-4152-9A81-13E4B53CDECD}"/>
              </a:ext>
            </a:extLst>
          </p:cNvPr>
          <p:cNvCxnSpPr/>
          <p:nvPr/>
        </p:nvCxnSpPr>
        <p:spPr>
          <a:xfrm>
            <a:off x="4800600" y="1592263"/>
            <a:ext cx="434340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00600" y="514352"/>
            <a:ext cx="3886200" cy="1021455"/>
          </a:xfrm>
        </p:spPr>
        <p:txBody>
          <a:bodyPr>
            <a:noAutofit/>
          </a:bodyPr>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2" y="0"/>
            <a:ext cx="4572000" cy="5143500"/>
          </a:xfrm>
        </p:spPr>
        <p:txBody>
          <a:bodyPr tIns="731368" rtlCol="0">
            <a:normAutofit/>
          </a:bodyPr>
          <a:lstStyle>
            <a:lvl1pPr marL="0" indent="0" algn="ctr">
              <a:buNone/>
              <a:defRPr sz="24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800600" y="1771650"/>
            <a:ext cx="3886200" cy="2800350"/>
          </a:xfrm>
        </p:spPr>
        <p:txBody>
          <a:bodyPr>
            <a:normAutofit/>
          </a:bodyPr>
          <a:lstStyle>
            <a:lvl1pPr marL="228553" indent="-228553">
              <a:spcBef>
                <a:spcPts val="1800"/>
              </a:spcBef>
              <a:buFont typeface="Wingdings" pitchFamily="2" charset="2"/>
              <a:buChar char="§"/>
              <a:defRPr sz="2000"/>
            </a:lvl1pPr>
            <a:lvl2pPr marL="502816" indent="-228553">
              <a:buFont typeface="Arial" pitchFamily="34" charset="0"/>
              <a:buChar char="–"/>
              <a:defRPr sz="1800"/>
            </a:lvl2pPr>
            <a:lvl3pPr marL="731368" indent="-182842">
              <a:buFont typeface="Wingdings" pitchFamily="2" charset="2"/>
              <a:buChar char="§"/>
              <a:defRPr sz="1600" baseline="0"/>
            </a:lvl3pPr>
            <a:lvl4pPr marL="959920" indent="-182842">
              <a:buFont typeface="Arial" pitchFamily="34" charset="0"/>
              <a:buChar char="–"/>
              <a:defRPr sz="1400" baseline="0"/>
            </a:lvl4pPr>
            <a:lvl5pPr marL="1188473" indent="-182842">
              <a:buFont typeface="Wingdings" pitchFamily="2" charset="2"/>
              <a:buChar char="§"/>
              <a:defRPr sz="1400" baseline="0"/>
            </a:lvl5pPr>
            <a:lvl6pPr marL="1417026" indent="-182842">
              <a:buFont typeface="Arial" pitchFamily="34" charset="0"/>
              <a:buChar char="–"/>
              <a:defRPr sz="1400"/>
            </a:lvl6pPr>
            <a:lvl7pPr marL="1645579" indent="-182842">
              <a:buFont typeface="Wingdings" pitchFamily="2" charset="2"/>
              <a:buChar char="§"/>
              <a:defRPr sz="1400"/>
            </a:lvl7pPr>
            <a:lvl8pPr marL="1874130" indent="-182842">
              <a:buFont typeface="Arial" pitchFamily="34" charset="0"/>
              <a:buChar char="–"/>
              <a:defRPr sz="1400"/>
            </a:lvl8pPr>
            <a:lvl9pPr marL="2102684" indent="-182842">
              <a:buFont typeface="Wingdings" pitchFamily="2" charset="2"/>
              <a:buChar cha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a:extLst>
              <a:ext uri="{FF2B5EF4-FFF2-40B4-BE49-F238E27FC236}">
                <a16:creationId xmlns:a16="http://schemas.microsoft.com/office/drawing/2014/main" id="{9CEF398A-6C8E-4607-854B-5256D085A407}"/>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971793593"/>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a:extLst>
              <a:ext uri="{FF2B5EF4-FFF2-40B4-BE49-F238E27FC236}">
                <a16:creationId xmlns:a16="http://schemas.microsoft.com/office/drawing/2014/main" id="{CFF96296-7039-409D-A73E-E50C8AB7F243}"/>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447648380"/>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E72AFF63-E1B8-4FCE-92C7-3CE6824EDEDE}"/>
              </a:ext>
            </a:extLst>
          </p:cNvPr>
          <p:cNvCxnSpPr/>
          <p:nvPr/>
        </p:nvCxnSpPr>
        <p:spPr>
          <a:xfrm>
            <a:off x="7747000" y="177800"/>
            <a:ext cx="0" cy="4965700"/>
          </a:xfrm>
          <a:prstGeom prst="line">
            <a:avLst/>
          </a:prstGeom>
          <a:ln w="190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7808976" y="177415"/>
            <a:ext cx="877824" cy="439459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77415"/>
            <a:ext cx="7010400" cy="4394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6FB2F7A-C4A8-4E54-B398-0AEC51C29960}"/>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97072778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83B8FC0A-08F3-4F54-BC8D-70595DE4E91B}"/>
              </a:ext>
            </a:extLst>
          </p:cNvPr>
          <p:cNvCxnSpPr/>
          <p:nvPr/>
        </p:nvCxnSpPr>
        <p:spPr>
          <a:xfrm>
            <a:off x="457200" y="857250"/>
            <a:ext cx="868680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48855"/>
            <a:ext cx="7772400" cy="1073944"/>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pPr lvl="0"/>
            <a:endParaRPr lang="en-US" noProof="0" dirty="0"/>
          </a:p>
        </p:txBody>
      </p:sp>
      <p:sp>
        <p:nvSpPr>
          <p:cNvPr id="5" name="Slide Number Placeholder 4">
            <a:extLst>
              <a:ext uri="{FF2B5EF4-FFF2-40B4-BE49-F238E27FC236}">
                <a16:creationId xmlns:a16="http://schemas.microsoft.com/office/drawing/2014/main" id="{A957E55E-D950-45A4-AA32-AF6913D896C1}"/>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353145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icture2.jpg">
            <a:extLst>
              <a:ext uri="{FF2B5EF4-FFF2-40B4-BE49-F238E27FC236}">
                <a16:creationId xmlns:a16="http://schemas.microsoft.com/office/drawing/2014/main" id="{CFFB812C-1BAE-4746-9276-6C6BBCA70B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600462"/>
            <a:ext cx="7772400" cy="473869"/>
          </a:xfrm>
        </p:spPr>
        <p:txBody>
          <a:bodyPr/>
          <a:lstStyle>
            <a:lvl1pPr algn="ctr">
              <a:defRPr sz="2600">
                <a:solidFill>
                  <a:srgbClr val="237496"/>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685800" y="4057650"/>
            <a:ext cx="7772400" cy="228600"/>
          </a:xfrm>
        </p:spPr>
        <p:txBody>
          <a:bodyPr/>
          <a:lstStyle>
            <a:lvl1pPr marL="0" indent="0" algn="ctr">
              <a:buNone/>
              <a:defRPr sz="1200">
                <a:solidFill>
                  <a:srgbClr val="237496"/>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5" name="Picture 5">
            <a:extLst>
              <a:ext uri="{FF2B5EF4-FFF2-40B4-BE49-F238E27FC236}">
                <a16:creationId xmlns:a16="http://schemas.microsoft.com/office/drawing/2014/main" id="{0A7CC5CC-B97D-403B-B510-B8C01D64509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1400" y="44233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654915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8AFBBBDC-999F-4321-BC6B-797F60F89608}"/>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45965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106" indent="0">
              <a:buNone/>
              <a:defRPr sz="1800"/>
            </a:lvl2pPr>
            <a:lvl3pPr marL="914210" indent="0">
              <a:buNone/>
              <a:defRPr sz="1600"/>
            </a:lvl3pPr>
            <a:lvl4pPr marL="1371316" indent="0">
              <a:buNone/>
              <a:defRPr sz="1400"/>
            </a:lvl4pPr>
            <a:lvl5pPr marL="1828421" indent="0">
              <a:buNone/>
              <a:defRPr sz="1400"/>
            </a:lvl5pPr>
            <a:lvl6pPr marL="2285526" indent="0">
              <a:buNone/>
              <a:defRPr sz="1400"/>
            </a:lvl6pPr>
            <a:lvl7pPr marL="2742630" indent="0">
              <a:buNone/>
              <a:defRPr sz="1400"/>
            </a:lvl7pPr>
            <a:lvl8pPr marL="3199736" indent="0">
              <a:buNone/>
              <a:defRPr sz="1400"/>
            </a:lvl8pPr>
            <a:lvl9pPr marL="3656841" indent="0">
              <a:buNone/>
              <a:defRPr sz="1400"/>
            </a:lvl9pPr>
          </a:lstStyle>
          <a:p>
            <a:pPr lvl="0"/>
            <a:r>
              <a:rPr lang="en-US" dirty="0"/>
              <a:t>Click to edit Master text styles</a:t>
            </a:r>
          </a:p>
        </p:txBody>
      </p:sp>
      <p:sp>
        <p:nvSpPr>
          <p:cNvPr id="6" name="Slide Number Placeholder 4">
            <a:extLst>
              <a:ext uri="{FF2B5EF4-FFF2-40B4-BE49-F238E27FC236}">
                <a16:creationId xmlns:a16="http://schemas.microsoft.com/office/drawing/2014/main" id="{DCA8A5D2-6FEC-4F3B-87EC-D1E403F92CB0}"/>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807541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4">
            <a:extLst>
              <a:ext uri="{FF2B5EF4-FFF2-40B4-BE49-F238E27FC236}">
                <a16:creationId xmlns:a16="http://schemas.microsoft.com/office/drawing/2014/main" id="{B88CB832-E5BF-41E3-AF55-B4023B9F9674}"/>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583558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14450"/>
            <a:ext cx="38862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4450"/>
            <a:ext cx="38862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C276960-6780-470A-8DAF-D3CE813E4314}"/>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602156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A7E1C6CE-1A10-4BE7-B31B-B782C89902A7}"/>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942214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C7AE7C3E-1DBC-4539-BE3F-BA3B679EF993}"/>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930124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7E5621F7-DB31-4B36-8307-BC6A9B437C48}"/>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678766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4965364B-D6D2-4FD9-8267-55955193040A}"/>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158407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008955CD-181D-4980-B487-38FC0BAA430B}"/>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878479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28650"/>
            <a:ext cx="1981200" cy="3829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28650"/>
            <a:ext cx="5791200" cy="3829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C8AB9040-35AF-4855-A6A9-24E1A371B56E}"/>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805756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6AE4C9-4354-47C3-852C-7DCA798516EC}"/>
              </a:ext>
            </a:extLst>
          </p:cNvPr>
          <p:cNvSpPr>
            <a:spLocks noChangeArrowheads="1"/>
          </p:cNvSpPr>
          <p:nvPr/>
        </p:nvSpPr>
        <p:spPr bwMode="auto">
          <a:xfrm>
            <a:off x="0" y="0"/>
            <a:ext cx="9144000" cy="4000500"/>
          </a:xfrm>
          <a:prstGeom prst="rect">
            <a:avLst/>
          </a:prstGeom>
          <a:solidFill>
            <a:srgbClr val="007CA4"/>
          </a:solidFill>
          <a:ln>
            <a:noFill/>
          </a:ln>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pPr>
              <a:defRPr/>
            </a:pPr>
            <a:endParaRPr lang="en-US" altLang="en-US">
              <a:solidFill>
                <a:srgbClr val="000000"/>
              </a:solidFill>
              <a:latin typeface="Lucida Grande"/>
            </a:endParaRPr>
          </a:p>
        </p:txBody>
      </p:sp>
      <p:sp>
        <p:nvSpPr>
          <p:cNvPr id="61443" name="Rectangle 3"/>
          <p:cNvSpPr>
            <a:spLocks noGrp="1" noChangeArrowheads="1"/>
          </p:cNvSpPr>
          <p:nvPr>
            <p:ph type="ctrTitle"/>
          </p:nvPr>
        </p:nvSpPr>
        <p:spPr>
          <a:xfrm>
            <a:off x="457200" y="1028700"/>
            <a:ext cx="8001000" cy="1543050"/>
          </a:xfrm>
        </p:spPr>
        <p:txBody>
          <a:bodyPr/>
          <a:lstStyle>
            <a:lvl1pPr>
              <a:defRPr sz="5400">
                <a:solidFill>
                  <a:schemeClr val="tx2"/>
                </a:solidFill>
                <a:latin typeface="Arial" pitchFamily="34" charset="0"/>
                <a:cs typeface="Arial" pitchFamily="34" charset="0"/>
              </a:defRPr>
            </a:lvl1pPr>
          </a:lstStyle>
          <a:p>
            <a:r>
              <a:rPr lang="en-US" dirty="0"/>
              <a:t>Click to edit Master title style</a:t>
            </a:r>
          </a:p>
        </p:txBody>
      </p:sp>
      <p:sp>
        <p:nvSpPr>
          <p:cNvPr id="61444" name="Rectangle 4"/>
          <p:cNvSpPr>
            <a:spLocks noGrp="1" noChangeArrowheads="1"/>
          </p:cNvSpPr>
          <p:nvPr>
            <p:ph type="subTitle" sz="quarter" idx="1"/>
          </p:nvPr>
        </p:nvSpPr>
        <p:spPr>
          <a:xfrm>
            <a:off x="457200" y="3028950"/>
            <a:ext cx="8001000" cy="857250"/>
          </a:xfrm>
        </p:spPr>
        <p:txBody>
          <a:bodyPr/>
          <a:lstStyle>
            <a:lvl1pPr marL="0" indent="0">
              <a:buFont typeface="Times" charset="0"/>
              <a:buNone/>
              <a:defRPr b="1" i="1">
                <a:solidFill>
                  <a:schemeClr val="tx2"/>
                </a:solidFill>
                <a:latin typeface="Arial" pitchFamily="34" charset="0"/>
                <a:cs typeface="Arial" pitchFamily="34" charset="0"/>
              </a:defRPr>
            </a:lvl1pPr>
          </a:lstStyle>
          <a:p>
            <a:r>
              <a:rPr lang="en-US"/>
              <a:t>Click to edit Master subtitle style</a:t>
            </a:r>
            <a:endParaRPr lang="en-US" dirty="0"/>
          </a:p>
        </p:txBody>
      </p:sp>
      <p:sp>
        <p:nvSpPr>
          <p:cNvPr id="6" name="Slide Number Placeholder 4">
            <a:extLst>
              <a:ext uri="{FF2B5EF4-FFF2-40B4-BE49-F238E27FC236}">
                <a16:creationId xmlns:a16="http://schemas.microsoft.com/office/drawing/2014/main" id="{4C70C741-1D7D-4BFD-B914-E8553338490C}"/>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444258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172200" cy="800100"/>
          </a:xfrm>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800" y="971550"/>
            <a:ext cx="8458200" cy="3771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226439BF-E683-4409-99C2-7978D10CC705}"/>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48419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314450"/>
            <a:ext cx="41529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14450"/>
            <a:ext cx="41529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208F6896-D132-4C89-8F6B-12A49727BD5A}"/>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457170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a:extLst>
              <a:ext uri="{FF2B5EF4-FFF2-40B4-BE49-F238E27FC236}">
                <a16:creationId xmlns:a16="http://schemas.microsoft.com/office/drawing/2014/main" id="{353E67B6-D713-40F8-B85C-892F94B86E3E}"/>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79478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314450"/>
            <a:ext cx="41529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14450"/>
            <a:ext cx="41529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C2B8603A-80E4-4825-95AE-7D840017422C}"/>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837153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a:extLst>
              <a:ext uri="{FF2B5EF4-FFF2-40B4-BE49-F238E27FC236}">
                <a16:creationId xmlns:a16="http://schemas.microsoft.com/office/drawing/2014/main" id="{0D52F7F9-CF54-45B3-A9FF-AE30770672D2}"/>
              </a:ext>
            </a:extLst>
          </p:cNvPr>
          <p:cNvSpPr>
            <a:spLocks noGrp="1" noChangeArrowheads="1"/>
          </p:cNvSpPr>
          <p:nvPr>
            <p:ph type="sldNum" sz="quarter" idx="10"/>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121402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97AFACF-7198-412D-B105-B7656A0D16C0}"/>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519124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FF8E78AC-1958-4CC3-8107-F7DB327C7FAD}"/>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817300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id="{104CBB8B-F170-4BEC-801E-E5257FA3B838}"/>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42819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id="{F6F0F9ED-37C1-499B-B854-2ABE7BBB8787}"/>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9698814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DB9F547-1929-469A-AF40-7E18456DDC5F}"/>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918575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71450"/>
            <a:ext cx="211455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71450"/>
            <a:ext cx="61912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31828B5-AD40-43EA-810B-570F36A8F0ED}"/>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7583769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4">
            <a:extLst>
              <a:ext uri="{FF2B5EF4-FFF2-40B4-BE49-F238E27FC236}">
                <a16:creationId xmlns:a16="http://schemas.microsoft.com/office/drawing/2014/main" id="{0769A520-6F18-4732-8693-C4E632B5E0B0}"/>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83112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FFEB0772-BD7B-4E1F-86F8-8743514D1EB3}"/>
              </a:ext>
            </a:extLst>
          </p:cNvPr>
          <p:cNvSpPr>
            <a:spLocks noGrp="1" noChangeArrowheads="1"/>
          </p:cNvSpPr>
          <p:nvPr>
            <p:ph type="sldNum" sz="quarter" idx="10"/>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4420020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AAP1">
    <p:spTree>
      <p:nvGrpSpPr>
        <p:cNvPr id="1" name=""/>
        <p:cNvGrpSpPr/>
        <p:nvPr/>
      </p:nvGrpSpPr>
      <p:grpSpPr>
        <a:xfrm>
          <a:off x="0" y="0"/>
          <a:ext cx="0" cy="0"/>
          <a:chOff x="0" y="0"/>
          <a:chExt cx="0" cy="0"/>
        </a:xfrm>
      </p:grpSpPr>
      <p:pic>
        <p:nvPicPr>
          <p:cNvPr id="4" name="Picture 5" descr="PCO logo large">
            <a:extLst>
              <a:ext uri="{FF2B5EF4-FFF2-40B4-BE49-F238E27FC236}">
                <a16:creationId xmlns:a16="http://schemas.microsoft.com/office/drawing/2014/main" id="{CCC575DE-1E0A-463F-B66A-AFE0C87DA8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71450"/>
            <a:ext cx="3124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D35E7CD-80A4-475E-A033-742DFB71C995}"/>
              </a:ext>
            </a:extLst>
          </p:cNvPr>
          <p:cNvSpPr txBox="1">
            <a:spLocks noChangeArrowheads="1"/>
          </p:cNvSpPr>
          <p:nvPr userDrawn="1"/>
        </p:nvSpPr>
        <p:spPr bwMode="auto">
          <a:xfrm>
            <a:off x="3200400" y="114300"/>
            <a:ext cx="533400" cy="20002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700">
                <a:solidFill>
                  <a:srgbClr val="7F7F7F"/>
                </a:solidFill>
                <a:latin typeface="Calibri" pitchFamily="34" charset="0"/>
                <a:ea typeface="+mn-ea"/>
              </a:rPr>
              <a:t>TM</a:t>
            </a:r>
          </a:p>
        </p:txBody>
      </p:sp>
      <p:cxnSp>
        <p:nvCxnSpPr>
          <p:cNvPr id="6" name="Straight Connector 5">
            <a:extLst>
              <a:ext uri="{FF2B5EF4-FFF2-40B4-BE49-F238E27FC236}">
                <a16:creationId xmlns:a16="http://schemas.microsoft.com/office/drawing/2014/main" id="{FB17E420-5EC9-45D3-8897-8ED9DF910642}"/>
              </a:ext>
            </a:extLst>
          </p:cNvPr>
          <p:cNvCxnSpPr/>
          <p:nvPr userDrawn="1"/>
        </p:nvCxnSpPr>
        <p:spPr>
          <a:xfrm>
            <a:off x="152400" y="514350"/>
            <a:ext cx="8686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descr="http://dev.obatadesign.com/clients/aap-2008/images/ph-about-pediatrians.jpg">
            <a:extLst>
              <a:ext uri="{FF2B5EF4-FFF2-40B4-BE49-F238E27FC236}">
                <a16:creationId xmlns:a16="http://schemas.microsoft.com/office/drawing/2014/main" id="{66A6FF91-F1CC-430A-9B30-36E68245E1E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0"/>
            <a:ext cx="22098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71500"/>
            <a:ext cx="8229600" cy="342900"/>
          </a:xfrm>
        </p:spPr>
        <p:txBody>
          <a:bodyPr>
            <a:normAutofit/>
          </a:bodyPr>
          <a:lstStyle>
            <a:lvl1pPr algn="l">
              <a:defRPr sz="2800" cap="small" baseline="0">
                <a:solidFill>
                  <a:srgbClr val="CC66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085850"/>
            <a:ext cx="8229600" cy="3657600"/>
          </a:xfrm>
        </p:spPr>
        <p:txBody>
          <a:bodyPr>
            <a:normAutofit/>
          </a:bodyPr>
          <a:lstStyle>
            <a:lvl1pPr>
              <a:buFont typeface="Wingdings" pitchFamily="2" charset="2"/>
              <a:buChar char="§"/>
              <a:defRPr sz="2400">
                <a:solidFill>
                  <a:schemeClr val="accent1">
                    <a:lumMod val="75000"/>
                  </a:schemeClr>
                </a:solidFill>
              </a:defRPr>
            </a:lvl1pPr>
            <a:lvl2pPr>
              <a:buFont typeface="Courier New" pitchFamily="49" charset="0"/>
              <a:buChar char="o"/>
              <a:defRPr sz="2400">
                <a:solidFill>
                  <a:schemeClr val="tx2">
                    <a:lumMod val="60000"/>
                    <a:lumOff val="40000"/>
                  </a:schemeClr>
                </a:solidFill>
              </a:defRPr>
            </a:lvl2pPr>
            <a:lvl3pPr>
              <a:buFont typeface="Arial" pitchFamily="34" charset="0"/>
              <a:buChar char="•"/>
              <a:defRPr sz="2000">
                <a:solidFill>
                  <a:schemeClr val="accent6">
                    <a:lumMod val="75000"/>
                  </a:schemeClr>
                </a:solidFill>
              </a:defRPr>
            </a:lvl3pPr>
            <a:lvl4pPr>
              <a:buFont typeface="Arial" pitchFamily="34" charset="0"/>
              <a:buChar char="•"/>
              <a:defRPr sz="1800">
                <a:solidFill>
                  <a:schemeClr val="bg1">
                    <a:lumMod val="50000"/>
                  </a:schemeClr>
                </a:solidFill>
              </a:defRPr>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4">
            <a:extLst>
              <a:ext uri="{FF2B5EF4-FFF2-40B4-BE49-F238E27FC236}">
                <a16:creationId xmlns:a16="http://schemas.microsoft.com/office/drawing/2014/main" id="{4893E935-CD12-43F5-BF41-3ABD25F2B25A}"/>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40205260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71EC99A2-17CA-471C-96B6-7A43E9518B4F}"/>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175328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ACEBA7CA-8DC8-420F-8694-88C5CEAAA1ED}"/>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6681781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7B22946-C2C8-4DDF-9521-CFC91382B075}"/>
              </a:ext>
            </a:extLst>
          </p:cNvPr>
          <p:cNvSpPr>
            <a:spLocks noGrp="1" noChangeArrowheads="1"/>
          </p:cNvSpPr>
          <p:nvPr>
            <p:ph type="sldNum" sz="quarter" idx="10"/>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753417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4">
            <a:extLst>
              <a:ext uri="{FF2B5EF4-FFF2-40B4-BE49-F238E27FC236}">
                <a16:creationId xmlns:a16="http://schemas.microsoft.com/office/drawing/2014/main" id="{B2FDE897-C721-4430-A907-8E065EF809E0}"/>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261393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2FF219E8-2FE5-4ACD-8AE9-AFA7289D0C6F}"/>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5773314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id="{0B001B87-72E0-4C37-8E4F-F68BB3A670C9}"/>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8982125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id="{CFA7AF26-DD34-4912-A77B-08F5ADB45265}"/>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7860068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A88F8D1-7ECE-4801-B0AA-883987388D41}"/>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0893899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20C42BA0-27B5-44B7-B9C0-A05F23D4BEBC}"/>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59317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E74BF5B5-6C1C-4523-ABAA-D2A0D0DA4EC8}"/>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9077812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Orange Acc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685800" y="228600"/>
            <a:ext cx="7772400" cy="857250"/>
          </a:xfrm>
          <a:prstGeom prst="rect">
            <a:avLst/>
          </a:prstGeom>
          <a:noFill/>
          <a:ln>
            <a:noFill/>
          </a:ln>
        </p:spPr>
        <p:txBody>
          <a:bodyPr/>
          <a:lstStyle>
            <a:lvl1pPr>
              <a:defRPr b="1">
                <a:latin typeface="Times New Roman" panose="02020603050405020304" pitchFamily="18" charset="0"/>
                <a:cs typeface="Times New Roman" panose="02020603050405020304" pitchFamily="18" charset="0"/>
              </a:defRPr>
            </a:lvl1pPr>
          </a:lstStyle>
          <a:p>
            <a:pPr lvl="0"/>
            <a:r>
              <a:rPr lang="en-US" dirty="0"/>
              <a:t>Click to edit Master title style</a:t>
            </a:r>
          </a:p>
        </p:txBody>
      </p:sp>
      <p:sp>
        <p:nvSpPr>
          <p:cNvPr id="8" name="Rectangle 3"/>
          <p:cNvSpPr>
            <a:spLocks noGrp="1" noChangeArrowheads="1"/>
          </p:cNvSpPr>
          <p:nvPr>
            <p:ph idx="1"/>
          </p:nvPr>
        </p:nvSpPr>
        <p:spPr bwMode="auto">
          <a:xfrm>
            <a:off x="685800" y="1257300"/>
            <a:ext cx="7772400" cy="3086100"/>
          </a:xfrm>
          <a:prstGeom prst="rect">
            <a:avLst/>
          </a:prstGeom>
          <a:noFill/>
          <a:ln>
            <a:noFill/>
          </a:ln>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4">
            <a:extLst>
              <a:ext uri="{FF2B5EF4-FFF2-40B4-BE49-F238E27FC236}">
                <a16:creationId xmlns:a16="http://schemas.microsoft.com/office/drawing/2014/main" id="{399EDA51-59B0-4EBD-8A18-A80C735C1833}"/>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338982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E64B7F-79D0-4368-BC54-4754CF8B212E}"/>
              </a:ext>
            </a:extLst>
          </p:cNvPr>
          <p:cNvSpPr>
            <a:spLocks noChangeArrowheads="1"/>
          </p:cNvSpPr>
          <p:nvPr/>
        </p:nvSpPr>
        <p:spPr bwMode="auto">
          <a:xfrm>
            <a:off x="0" y="0"/>
            <a:ext cx="9144000" cy="4000500"/>
          </a:xfrm>
          <a:prstGeom prst="rect">
            <a:avLst/>
          </a:prstGeom>
          <a:solidFill>
            <a:srgbClr val="007CA4"/>
          </a:solidFill>
          <a:ln>
            <a:noFill/>
          </a:ln>
        </p:spPr>
        <p:txBody>
          <a:bodyPr lIns="91420" tIns="45711" rIns="91420" bIns="45711"/>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pPr>
              <a:defRPr/>
            </a:pPr>
            <a:endParaRPr lang="en-US" altLang="en-US">
              <a:solidFill>
                <a:srgbClr val="000000"/>
              </a:solidFill>
              <a:latin typeface="Lucida Grande"/>
            </a:endParaRPr>
          </a:p>
        </p:txBody>
      </p:sp>
      <p:sp>
        <p:nvSpPr>
          <p:cNvPr id="61443" name="Rectangle 3"/>
          <p:cNvSpPr>
            <a:spLocks noGrp="1" noChangeArrowheads="1"/>
          </p:cNvSpPr>
          <p:nvPr>
            <p:ph type="ctrTitle"/>
          </p:nvPr>
        </p:nvSpPr>
        <p:spPr>
          <a:xfrm>
            <a:off x="457200" y="1028702"/>
            <a:ext cx="8001000" cy="1543050"/>
          </a:xfrm>
        </p:spPr>
        <p:txBody>
          <a:bodyPr/>
          <a:lstStyle>
            <a:lvl1pPr>
              <a:defRPr sz="5400">
                <a:solidFill>
                  <a:schemeClr val="tx2"/>
                </a:solidFill>
                <a:latin typeface="Arial" pitchFamily="34" charset="0"/>
                <a:cs typeface="Arial" pitchFamily="34" charset="0"/>
              </a:defRPr>
            </a:lvl1pPr>
          </a:lstStyle>
          <a:p>
            <a:r>
              <a:rPr lang="en-US" dirty="0"/>
              <a:t>Click to edit Master title style</a:t>
            </a:r>
          </a:p>
        </p:txBody>
      </p:sp>
      <p:sp>
        <p:nvSpPr>
          <p:cNvPr id="61444" name="Rectangle 4"/>
          <p:cNvSpPr>
            <a:spLocks noGrp="1" noChangeArrowheads="1"/>
          </p:cNvSpPr>
          <p:nvPr>
            <p:ph type="subTitle" sz="quarter" idx="1"/>
          </p:nvPr>
        </p:nvSpPr>
        <p:spPr>
          <a:xfrm>
            <a:off x="457200" y="3028950"/>
            <a:ext cx="8001000" cy="857250"/>
          </a:xfrm>
        </p:spPr>
        <p:txBody>
          <a:bodyPr/>
          <a:lstStyle>
            <a:lvl1pPr marL="0" indent="0">
              <a:buFont typeface="Times" charset="0"/>
              <a:buNone/>
              <a:defRPr b="1" i="1">
                <a:solidFill>
                  <a:schemeClr val="tx2"/>
                </a:solidFill>
                <a:latin typeface="Arial" pitchFamily="34" charset="0"/>
                <a:cs typeface="Arial" pitchFamily="34" charset="0"/>
              </a:defRPr>
            </a:lvl1pPr>
          </a:lstStyle>
          <a:p>
            <a:r>
              <a:rPr lang="en-US"/>
              <a:t>Click to edit Master subtitle style</a:t>
            </a:r>
            <a:endParaRPr lang="en-US" dirty="0"/>
          </a:p>
        </p:txBody>
      </p:sp>
      <p:sp>
        <p:nvSpPr>
          <p:cNvPr id="6" name="Slide Number Placeholder 4">
            <a:extLst>
              <a:ext uri="{FF2B5EF4-FFF2-40B4-BE49-F238E27FC236}">
                <a16:creationId xmlns:a16="http://schemas.microsoft.com/office/drawing/2014/main" id="{7355883C-2E0D-4192-AC68-BB6DC9C81296}"/>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8074500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800100"/>
          </a:xfrm>
        </p:spPr>
        <p:txBody>
          <a:bodyPr/>
          <a:lstStyle>
            <a:lvl1pPr algn="ctr">
              <a:defRPr sz="4000">
                <a:solidFill>
                  <a:srgbClr val="003399"/>
                </a:solidFill>
                <a:latin typeface="Calibri" panose="020F0502020204030204"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800" y="971550"/>
            <a:ext cx="8458200" cy="377190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42B2178C-C21B-4B1B-AAA5-72F1CAB0229B}"/>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10207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lvl1pPr>
            <a:lvl2pPr marL="457106" indent="0">
              <a:buNone/>
              <a:defRPr sz="1800"/>
            </a:lvl2pPr>
            <a:lvl3pPr marL="914210" indent="0">
              <a:buNone/>
              <a:defRPr sz="1600"/>
            </a:lvl3pPr>
            <a:lvl4pPr marL="1371316" indent="0">
              <a:buNone/>
              <a:defRPr sz="1400"/>
            </a:lvl4pPr>
            <a:lvl5pPr marL="1828421" indent="0">
              <a:buNone/>
              <a:defRPr sz="1400"/>
            </a:lvl5pPr>
            <a:lvl6pPr marL="2285526" indent="0">
              <a:buNone/>
              <a:defRPr sz="1400"/>
            </a:lvl6pPr>
            <a:lvl7pPr marL="2742630" indent="0">
              <a:buNone/>
              <a:defRPr sz="1400"/>
            </a:lvl7pPr>
            <a:lvl8pPr marL="3199736" indent="0">
              <a:buNone/>
              <a:defRPr sz="1400"/>
            </a:lvl8pPr>
            <a:lvl9pPr marL="3656841" indent="0">
              <a:buNone/>
              <a:defRPr sz="1400"/>
            </a:lvl9pPr>
          </a:lstStyle>
          <a:p>
            <a:pPr lvl="0"/>
            <a:r>
              <a:rPr lang="en-US"/>
              <a:t>Click to edit Master text styles</a:t>
            </a:r>
          </a:p>
        </p:txBody>
      </p:sp>
      <p:sp>
        <p:nvSpPr>
          <p:cNvPr id="6" name="Slide Number Placeholder 4">
            <a:extLst>
              <a:ext uri="{FF2B5EF4-FFF2-40B4-BE49-F238E27FC236}">
                <a16:creationId xmlns:a16="http://schemas.microsoft.com/office/drawing/2014/main" id="{0672A037-1EDD-4FD8-910F-F04A714ACE8F}"/>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9053894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314450"/>
            <a:ext cx="41529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14450"/>
            <a:ext cx="41529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81B2EC3D-7883-486C-8DDE-B2CEBA7D58FE}"/>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0672475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a:extLst>
              <a:ext uri="{FF2B5EF4-FFF2-40B4-BE49-F238E27FC236}">
                <a16:creationId xmlns:a16="http://schemas.microsoft.com/office/drawing/2014/main" id="{904EE06E-526D-40DA-A363-C9B32C489007}"/>
              </a:ext>
            </a:extLst>
          </p:cNvPr>
          <p:cNvSpPr>
            <a:spLocks noGrp="1" noChangeArrowheads="1"/>
          </p:cNvSpPr>
          <p:nvPr>
            <p:ph type="sldNum" sz="quarter" idx="10"/>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5636992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EC874512-9166-4558-A56C-06A7CA1E59E6}"/>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4953421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19DA91E7-66B1-4054-A764-E50712DE2E90}"/>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3685755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7" name="Slide Number Placeholder 4">
            <a:extLst>
              <a:ext uri="{FF2B5EF4-FFF2-40B4-BE49-F238E27FC236}">
                <a16:creationId xmlns:a16="http://schemas.microsoft.com/office/drawing/2014/main" id="{A198BEE1-7646-4793-B5B1-557007CC101F}"/>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961830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7" name="Slide Number Placeholder 4">
            <a:extLst>
              <a:ext uri="{FF2B5EF4-FFF2-40B4-BE49-F238E27FC236}">
                <a16:creationId xmlns:a16="http://schemas.microsoft.com/office/drawing/2014/main" id="{99ADDF5F-E379-4663-AB89-B271377401DB}"/>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9536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140B2814-2BCD-470C-BB5A-72C4135C843C}"/>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1873302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C1215825-1FDA-4280-9910-171FFDBC716B}"/>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1499105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71450"/>
            <a:ext cx="211455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1" y="171450"/>
            <a:ext cx="61912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50395EB4-B9F4-4935-9B3F-E35D230AF881}"/>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297216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1"/>
            <a:ext cx="6400800" cy="131445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0" indent="0" algn="ctr">
              <a:buNone/>
              <a:defRPr>
                <a:solidFill>
                  <a:schemeClr val="tx1">
                    <a:tint val="75000"/>
                  </a:schemeClr>
                </a:solidFill>
              </a:defRPr>
            </a:lvl3pPr>
            <a:lvl4pPr marL="1371316" indent="0" algn="ctr">
              <a:buNone/>
              <a:defRPr>
                <a:solidFill>
                  <a:schemeClr val="tx1">
                    <a:tint val="75000"/>
                  </a:schemeClr>
                </a:solidFill>
              </a:defRPr>
            </a:lvl4pPr>
            <a:lvl5pPr marL="1828421" indent="0" algn="ctr">
              <a:buNone/>
              <a:defRPr>
                <a:solidFill>
                  <a:schemeClr val="tx1">
                    <a:tint val="75000"/>
                  </a:schemeClr>
                </a:solidFill>
              </a:defRPr>
            </a:lvl5pPr>
            <a:lvl6pPr marL="2285526" indent="0" algn="ctr">
              <a:buNone/>
              <a:defRPr>
                <a:solidFill>
                  <a:schemeClr val="tx1">
                    <a:tint val="75000"/>
                  </a:schemeClr>
                </a:solidFill>
              </a:defRPr>
            </a:lvl6pPr>
            <a:lvl7pPr marL="2742630" indent="0" algn="ctr">
              <a:buNone/>
              <a:defRPr>
                <a:solidFill>
                  <a:schemeClr val="tx1">
                    <a:tint val="75000"/>
                  </a:schemeClr>
                </a:solidFill>
              </a:defRPr>
            </a:lvl7pPr>
            <a:lvl8pPr marL="3199736" indent="0" algn="ctr">
              <a:buNone/>
              <a:defRPr>
                <a:solidFill>
                  <a:schemeClr val="tx1">
                    <a:tint val="75000"/>
                  </a:schemeClr>
                </a:solidFill>
              </a:defRPr>
            </a:lvl8pPr>
            <a:lvl9pPr marL="3656841" indent="0" algn="ctr">
              <a:buNone/>
              <a:defRPr>
                <a:solidFill>
                  <a:schemeClr val="tx1">
                    <a:tint val="75000"/>
                  </a:schemeClr>
                </a:solidFill>
              </a:defRPr>
            </a:lvl9pPr>
          </a:lstStyle>
          <a:p>
            <a:r>
              <a:rPr lang="en-US"/>
              <a:t>Click to edit Master subtitle style</a:t>
            </a:r>
          </a:p>
        </p:txBody>
      </p:sp>
      <p:sp>
        <p:nvSpPr>
          <p:cNvPr id="5" name="Slide Number Placeholder 4">
            <a:extLst>
              <a:ext uri="{FF2B5EF4-FFF2-40B4-BE49-F238E27FC236}">
                <a16:creationId xmlns:a16="http://schemas.microsoft.com/office/drawing/2014/main" id="{95E74EDB-3B32-45B5-B70D-F4EE1ABA3EC9}"/>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7126036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F091956-12AE-406C-B269-E550C7D3CB5F}"/>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628643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0" indent="0">
              <a:buNone/>
              <a:defRPr sz="1600">
                <a:solidFill>
                  <a:schemeClr val="tx1">
                    <a:tint val="75000"/>
                  </a:schemeClr>
                </a:solidFill>
              </a:defRPr>
            </a:lvl3pPr>
            <a:lvl4pPr marL="1371316" indent="0">
              <a:buNone/>
              <a:defRPr sz="1400">
                <a:solidFill>
                  <a:schemeClr val="tx1">
                    <a:tint val="75000"/>
                  </a:schemeClr>
                </a:solidFill>
              </a:defRPr>
            </a:lvl4pPr>
            <a:lvl5pPr marL="1828421" indent="0">
              <a:buNone/>
              <a:defRPr sz="1400">
                <a:solidFill>
                  <a:schemeClr val="tx1">
                    <a:tint val="75000"/>
                  </a:schemeClr>
                </a:solidFill>
              </a:defRPr>
            </a:lvl5pPr>
            <a:lvl6pPr marL="2285526" indent="0">
              <a:buNone/>
              <a:defRPr sz="1400">
                <a:solidFill>
                  <a:schemeClr val="tx1">
                    <a:tint val="75000"/>
                  </a:schemeClr>
                </a:solidFill>
              </a:defRPr>
            </a:lvl6pPr>
            <a:lvl7pPr marL="2742630" indent="0">
              <a:buNone/>
              <a:defRPr sz="1400">
                <a:solidFill>
                  <a:schemeClr val="tx1">
                    <a:tint val="75000"/>
                  </a:schemeClr>
                </a:solidFill>
              </a:defRPr>
            </a:lvl7pPr>
            <a:lvl8pPr marL="3199736" indent="0">
              <a:buNone/>
              <a:defRPr sz="1400">
                <a:solidFill>
                  <a:schemeClr val="tx1">
                    <a:tint val="75000"/>
                  </a:schemeClr>
                </a:solidFill>
              </a:defRPr>
            </a:lvl8pPr>
            <a:lvl9pPr marL="3656841" indent="0">
              <a:buNone/>
              <a:defRPr sz="14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C1E0B8D9-17CB-4A89-8084-6D7EAA5E4B14}"/>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41135476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B6AAC13B-0E08-4A79-85E7-53945969FC9D}"/>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9083334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0DFC7DB-1B0B-4EC2-A16D-CC139851C15A}"/>
              </a:ext>
            </a:extLst>
          </p:cNvPr>
          <p:cNvSpPr>
            <a:spLocks noGrp="1" noChangeArrowheads="1"/>
          </p:cNvSpPr>
          <p:nvPr>
            <p:ph type="sldNum" sz="quarter" idx="10"/>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4271839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4">
            <a:extLst>
              <a:ext uri="{FF2B5EF4-FFF2-40B4-BE49-F238E27FC236}">
                <a16:creationId xmlns:a16="http://schemas.microsoft.com/office/drawing/2014/main" id="{BB553A56-278E-4E1B-A3E6-F5AE56289522}"/>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284877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1CB8D538-4816-4DCA-835E-BBDD60139FBB}"/>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3284633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id="{702A2E23-1594-4703-9886-474DCA87107A}"/>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65531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7" name="Slide Number Placeholder 4">
            <a:extLst>
              <a:ext uri="{FF2B5EF4-FFF2-40B4-BE49-F238E27FC236}">
                <a16:creationId xmlns:a16="http://schemas.microsoft.com/office/drawing/2014/main" id="{D6722F2A-2C20-44C4-BCF6-2D02CAB68363}"/>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8038093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lvl="0"/>
            <a:endParaRPr lang="en-US" noProof="0"/>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id="{E75AF415-F0AF-4680-996D-C0B5BFFA9005}"/>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444088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C71A98C-FAA8-49E3-8D22-C61C85F17234}"/>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1263069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BEEA25DC-3730-4D46-A312-E428A7D4D718}"/>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9561599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4330E8-ED58-4052-B9C6-01EF9BA28876}"/>
              </a:ext>
            </a:extLst>
          </p:cNvPr>
          <p:cNvSpPr>
            <a:spLocks noChangeArrowheads="1"/>
          </p:cNvSpPr>
          <p:nvPr/>
        </p:nvSpPr>
        <p:spPr bwMode="auto">
          <a:xfrm>
            <a:off x="0" y="0"/>
            <a:ext cx="9144000" cy="4000500"/>
          </a:xfrm>
          <a:prstGeom prst="rect">
            <a:avLst/>
          </a:prstGeom>
          <a:solidFill>
            <a:srgbClr val="007CA4"/>
          </a:solidFill>
          <a:ln>
            <a:noFill/>
          </a:ln>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pPr>
              <a:defRPr/>
            </a:pPr>
            <a:endParaRPr lang="en-US" altLang="en-US">
              <a:solidFill>
                <a:srgbClr val="000000"/>
              </a:solidFill>
              <a:latin typeface="Lucida Grande"/>
            </a:endParaRPr>
          </a:p>
        </p:txBody>
      </p:sp>
      <p:sp>
        <p:nvSpPr>
          <p:cNvPr id="61443" name="Rectangle 3"/>
          <p:cNvSpPr>
            <a:spLocks noGrp="1" noChangeArrowheads="1"/>
          </p:cNvSpPr>
          <p:nvPr>
            <p:ph type="ctrTitle"/>
          </p:nvPr>
        </p:nvSpPr>
        <p:spPr>
          <a:xfrm>
            <a:off x="457200" y="1028700"/>
            <a:ext cx="8001000" cy="1543050"/>
          </a:xfrm>
        </p:spPr>
        <p:txBody>
          <a:bodyPr/>
          <a:lstStyle>
            <a:lvl1pPr>
              <a:defRPr sz="5400">
                <a:solidFill>
                  <a:schemeClr val="tx2"/>
                </a:solidFill>
                <a:latin typeface="Arial" pitchFamily="34" charset="0"/>
                <a:cs typeface="Arial" pitchFamily="34" charset="0"/>
              </a:defRPr>
            </a:lvl1pPr>
          </a:lstStyle>
          <a:p>
            <a:r>
              <a:rPr lang="en-US" dirty="0"/>
              <a:t>Click to edit Master title style</a:t>
            </a:r>
          </a:p>
        </p:txBody>
      </p:sp>
      <p:sp>
        <p:nvSpPr>
          <p:cNvPr id="61444" name="Rectangle 4"/>
          <p:cNvSpPr>
            <a:spLocks noGrp="1" noChangeArrowheads="1"/>
          </p:cNvSpPr>
          <p:nvPr>
            <p:ph type="subTitle" sz="quarter" idx="1"/>
          </p:nvPr>
        </p:nvSpPr>
        <p:spPr>
          <a:xfrm>
            <a:off x="457200" y="3028950"/>
            <a:ext cx="8001000" cy="857250"/>
          </a:xfrm>
        </p:spPr>
        <p:txBody>
          <a:bodyPr/>
          <a:lstStyle>
            <a:lvl1pPr marL="0" indent="0">
              <a:buFont typeface="Times" charset="0"/>
              <a:buNone/>
              <a:defRPr b="1" i="1">
                <a:solidFill>
                  <a:schemeClr val="tx2"/>
                </a:solidFill>
                <a:latin typeface="Arial" pitchFamily="34" charset="0"/>
                <a:cs typeface="Arial" pitchFamily="34" charset="0"/>
              </a:defRPr>
            </a:lvl1pPr>
          </a:lstStyle>
          <a:p>
            <a:r>
              <a:rPr lang="en-US"/>
              <a:t>Click to edit Master subtitle style</a:t>
            </a:r>
            <a:endParaRPr lang="en-US" dirty="0"/>
          </a:p>
        </p:txBody>
      </p:sp>
      <p:sp>
        <p:nvSpPr>
          <p:cNvPr id="6" name="Slide Number Placeholder 4">
            <a:extLst>
              <a:ext uri="{FF2B5EF4-FFF2-40B4-BE49-F238E27FC236}">
                <a16:creationId xmlns:a16="http://schemas.microsoft.com/office/drawing/2014/main" id="{E10CA99E-07BB-43A2-A9E4-16DFD18B75FD}"/>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8461789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MGHfC_H_RGB.png">
            <a:extLst>
              <a:ext uri="{FF2B5EF4-FFF2-40B4-BE49-F238E27FC236}">
                <a16:creationId xmlns:a16="http://schemas.microsoft.com/office/drawing/2014/main" id="{6F6599FB-E868-47DA-993E-10B6E811CD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5913" y="114300"/>
            <a:ext cx="2209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0"/>
            <a:ext cx="6172200" cy="800100"/>
          </a:xfrm>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800" y="971550"/>
            <a:ext cx="8458200" cy="3771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a:extLst>
              <a:ext uri="{FF2B5EF4-FFF2-40B4-BE49-F238E27FC236}">
                <a16:creationId xmlns:a16="http://schemas.microsoft.com/office/drawing/2014/main" id="{8231824E-6336-45D9-9189-2985E06A0D9A}"/>
              </a:ext>
            </a:extLst>
          </p:cNvPr>
          <p:cNvSpPr>
            <a:spLocks noGrp="1" noChangeArrowheads="1"/>
          </p:cNvSpPr>
          <p:nvPr>
            <p:ph type="sldNum" sz="quarter" idx="4"/>
          </p:nvPr>
        </p:nvSpPr>
        <p:spPr bwMode="auto">
          <a:xfrm>
            <a:off x="0" y="49720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05403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4">
            <a:extLst>
              <a:ext uri="{FF2B5EF4-FFF2-40B4-BE49-F238E27FC236}">
                <a16:creationId xmlns:a16="http://schemas.microsoft.com/office/drawing/2014/main" id="{9B8D6DDD-A45D-46A1-ADF8-9769C735E383}"/>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3548973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314450"/>
            <a:ext cx="41529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14450"/>
            <a:ext cx="41529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B7D4CE38-8ABC-4AFA-A882-33DDC48ED988}"/>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64067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a:extLst>
              <a:ext uri="{FF2B5EF4-FFF2-40B4-BE49-F238E27FC236}">
                <a16:creationId xmlns:a16="http://schemas.microsoft.com/office/drawing/2014/main" id="{DE706985-04F1-4B38-B630-7F3D4B0DD220}"/>
              </a:ext>
            </a:extLst>
          </p:cNvPr>
          <p:cNvSpPr>
            <a:spLocks noGrp="1" noChangeArrowheads="1"/>
          </p:cNvSpPr>
          <p:nvPr>
            <p:ph type="sldNum" sz="quarter" idx="10"/>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8023582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1E06F57-2B64-4832-AF8E-244563EB6F0E}"/>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6900378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9E1FAF9B-EA85-4BA6-B6E5-570ACEE1E3FE}"/>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61099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7" name="Slide Number Placeholder 4">
            <a:extLst>
              <a:ext uri="{FF2B5EF4-FFF2-40B4-BE49-F238E27FC236}">
                <a16:creationId xmlns:a16="http://schemas.microsoft.com/office/drawing/2014/main" id="{030127BB-235F-424F-80D2-1CA8A5FBD563}"/>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156222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4">
            <a:extLst>
              <a:ext uri="{FF2B5EF4-FFF2-40B4-BE49-F238E27FC236}">
                <a16:creationId xmlns:a16="http://schemas.microsoft.com/office/drawing/2014/main" id="{B1D1B371-6189-4EF4-822F-7937CA991479}"/>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5254235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4">
            <a:extLst>
              <a:ext uri="{FF2B5EF4-FFF2-40B4-BE49-F238E27FC236}">
                <a16:creationId xmlns:a16="http://schemas.microsoft.com/office/drawing/2014/main" id="{DD13B886-B1D0-4858-9AE6-45365DC468E6}"/>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3910750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9E45650A-7C28-44AB-B941-3F4A7AD93B1E}"/>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0524628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71450"/>
            <a:ext cx="211455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71450"/>
            <a:ext cx="61912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ED385110-4861-4D16-AD72-717B97E48393}"/>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14822794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4">
            <a:extLst>
              <a:ext uri="{FF2B5EF4-FFF2-40B4-BE49-F238E27FC236}">
                <a16:creationId xmlns:a16="http://schemas.microsoft.com/office/drawing/2014/main" id="{30CDD390-4523-4894-BA21-BF66C3A702B1}"/>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6900158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AAP1">
    <p:spTree>
      <p:nvGrpSpPr>
        <p:cNvPr id="1" name=""/>
        <p:cNvGrpSpPr/>
        <p:nvPr/>
      </p:nvGrpSpPr>
      <p:grpSpPr>
        <a:xfrm>
          <a:off x="0" y="0"/>
          <a:ext cx="0" cy="0"/>
          <a:chOff x="0" y="0"/>
          <a:chExt cx="0" cy="0"/>
        </a:xfrm>
      </p:grpSpPr>
      <p:pic>
        <p:nvPicPr>
          <p:cNvPr id="4" name="Picture 5" descr="PCO logo large">
            <a:extLst>
              <a:ext uri="{FF2B5EF4-FFF2-40B4-BE49-F238E27FC236}">
                <a16:creationId xmlns:a16="http://schemas.microsoft.com/office/drawing/2014/main" id="{419F843C-A916-4171-8F74-A0A6779ED0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71450"/>
            <a:ext cx="3124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6CD1424-951B-480A-B8E6-07AC5B592CCE}"/>
              </a:ext>
            </a:extLst>
          </p:cNvPr>
          <p:cNvSpPr txBox="1">
            <a:spLocks noChangeArrowheads="1"/>
          </p:cNvSpPr>
          <p:nvPr userDrawn="1"/>
        </p:nvSpPr>
        <p:spPr bwMode="auto">
          <a:xfrm>
            <a:off x="3200400" y="114300"/>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700">
                <a:solidFill>
                  <a:srgbClr val="7F7F7F"/>
                </a:solidFill>
                <a:latin typeface="Calibri" pitchFamily="34" charset="0"/>
                <a:ea typeface="+mn-ea"/>
              </a:rPr>
              <a:t>TM</a:t>
            </a:r>
          </a:p>
        </p:txBody>
      </p:sp>
      <p:cxnSp>
        <p:nvCxnSpPr>
          <p:cNvPr id="6" name="Straight Connector 5">
            <a:extLst>
              <a:ext uri="{FF2B5EF4-FFF2-40B4-BE49-F238E27FC236}">
                <a16:creationId xmlns:a16="http://schemas.microsoft.com/office/drawing/2014/main" id="{EE4253BC-A7CE-469E-A575-187B7794D5D6}"/>
              </a:ext>
            </a:extLst>
          </p:cNvPr>
          <p:cNvCxnSpPr/>
          <p:nvPr userDrawn="1"/>
        </p:nvCxnSpPr>
        <p:spPr>
          <a:xfrm>
            <a:off x="152400" y="514350"/>
            <a:ext cx="8686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71500"/>
            <a:ext cx="8229600" cy="342900"/>
          </a:xfrm>
        </p:spPr>
        <p:txBody>
          <a:bodyPr>
            <a:normAutofit/>
          </a:bodyPr>
          <a:lstStyle>
            <a:lvl1pPr algn="l">
              <a:defRPr sz="2800" cap="small" baseline="0">
                <a:solidFill>
                  <a:srgbClr val="CC66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085850"/>
            <a:ext cx="8229600" cy="3657600"/>
          </a:xfrm>
        </p:spPr>
        <p:txBody>
          <a:bodyPr>
            <a:normAutofit/>
          </a:bodyPr>
          <a:lstStyle>
            <a:lvl1pPr>
              <a:buFont typeface="Wingdings" pitchFamily="2" charset="2"/>
              <a:buChar char="§"/>
              <a:defRPr sz="2400">
                <a:solidFill>
                  <a:schemeClr val="accent1">
                    <a:lumMod val="75000"/>
                  </a:schemeClr>
                </a:solidFill>
              </a:defRPr>
            </a:lvl1pPr>
            <a:lvl2pPr>
              <a:buFont typeface="Courier New" pitchFamily="49" charset="0"/>
              <a:buChar char="o"/>
              <a:defRPr sz="2400">
                <a:solidFill>
                  <a:schemeClr val="tx2">
                    <a:lumMod val="60000"/>
                    <a:lumOff val="40000"/>
                  </a:schemeClr>
                </a:solidFill>
              </a:defRPr>
            </a:lvl2pPr>
            <a:lvl3pPr>
              <a:buFont typeface="Arial" pitchFamily="34" charset="0"/>
              <a:buChar char="•"/>
              <a:defRPr sz="2000">
                <a:solidFill>
                  <a:schemeClr val="accent6">
                    <a:lumMod val="75000"/>
                  </a:schemeClr>
                </a:solidFill>
              </a:defRPr>
            </a:lvl3pPr>
            <a:lvl4pPr>
              <a:buFont typeface="Arial" pitchFamily="34" charset="0"/>
              <a:buChar char="•"/>
              <a:defRPr sz="1800">
                <a:solidFill>
                  <a:schemeClr val="bg1">
                    <a:lumMod val="50000"/>
                  </a:schemeClr>
                </a:solidFill>
              </a:defRPr>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4">
            <a:extLst>
              <a:ext uri="{FF2B5EF4-FFF2-40B4-BE49-F238E27FC236}">
                <a16:creationId xmlns:a16="http://schemas.microsoft.com/office/drawing/2014/main" id="{061C2C0C-587E-44C0-9B1B-B1122B0F06A9}"/>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532096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DFB4249D-F1ED-4F97-BD85-7023C2646114}"/>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32424404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12B18709-D0A3-41ED-9193-AC04D5CE51B2}"/>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3627587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4">
            <a:extLst>
              <a:ext uri="{FF2B5EF4-FFF2-40B4-BE49-F238E27FC236}">
                <a16:creationId xmlns:a16="http://schemas.microsoft.com/office/drawing/2014/main" id="{863CDDD8-CFD0-457E-860D-76159D2C2ACE}"/>
              </a:ext>
            </a:extLst>
          </p:cNvPr>
          <p:cNvSpPr>
            <a:spLocks noGrp="1" noChangeArrowheads="1"/>
          </p:cNvSpPr>
          <p:nvPr>
            <p:ph type="sldNum" sz="quarter" idx="10"/>
          </p:nvPr>
        </p:nvSpPr>
        <p:spPr bwMode="auto">
          <a:xfrm>
            <a:off x="0" y="49720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7565059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4">
            <a:extLst>
              <a:ext uri="{FF2B5EF4-FFF2-40B4-BE49-F238E27FC236}">
                <a16:creationId xmlns:a16="http://schemas.microsoft.com/office/drawing/2014/main" id="{AF83B8F3-E560-45C8-86B8-F98B0A2FBFCC}"/>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extLst>
      <p:ext uri="{BB962C8B-B14F-4D97-AF65-F5344CB8AC3E}">
        <p14:creationId xmlns:p14="http://schemas.microsoft.com/office/powerpoint/2010/main" val="25773609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10.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11.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12.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13.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1.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4.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5.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1.pn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6.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4.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7.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8.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8457D1-7640-47ED-AF49-3A2CD523F242}"/>
              </a:ext>
            </a:extLst>
          </p:cNvPr>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C4CF2B5-DFDE-434D-A16D-0E48B68770BF}"/>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7" name="Picture 5">
            <a:extLst>
              <a:ext uri="{FF2B5EF4-FFF2-40B4-BE49-F238E27FC236}">
                <a16:creationId xmlns:a16="http://schemas.microsoft.com/office/drawing/2014/main" id="{F630322C-355B-4835-94BA-62B15D6023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Slide Number Placeholder 4">
            <a:extLst>
              <a:ext uri="{FF2B5EF4-FFF2-40B4-BE49-F238E27FC236}">
                <a16:creationId xmlns:a16="http://schemas.microsoft.com/office/drawing/2014/main" id="{DAAE940A-C4FF-4BBB-BF2D-04535143E978}"/>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MS PGothic" charset="0"/>
        </a:defRPr>
      </a:lvl5pPr>
      <a:lvl6pPr marL="457106" algn="ctr" rtl="0" fontAlgn="base">
        <a:spcBef>
          <a:spcPct val="0"/>
        </a:spcBef>
        <a:spcAft>
          <a:spcPct val="0"/>
        </a:spcAft>
        <a:defRPr sz="4400">
          <a:solidFill>
            <a:schemeClr val="tx2"/>
          </a:solidFill>
          <a:latin typeface="Arial" pitchFamily="34" charset="0"/>
        </a:defRPr>
      </a:lvl6pPr>
      <a:lvl7pPr marL="914210" algn="ctr" rtl="0" fontAlgn="base">
        <a:spcBef>
          <a:spcPct val="0"/>
        </a:spcBef>
        <a:spcAft>
          <a:spcPct val="0"/>
        </a:spcAft>
        <a:defRPr sz="4400">
          <a:solidFill>
            <a:schemeClr val="tx2"/>
          </a:solidFill>
          <a:latin typeface="Arial" pitchFamily="34" charset="0"/>
        </a:defRPr>
      </a:lvl7pPr>
      <a:lvl8pPr marL="1371316" algn="ctr" rtl="0" fontAlgn="base">
        <a:spcBef>
          <a:spcPct val="0"/>
        </a:spcBef>
        <a:spcAft>
          <a:spcPct val="0"/>
        </a:spcAft>
        <a:defRPr sz="4400">
          <a:solidFill>
            <a:schemeClr val="tx2"/>
          </a:solidFill>
          <a:latin typeface="Arial" pitchFamily="34" charset="0"/>
        </a:defRPr>
      </a:lvl8pPr>
      <a:lvl9pPr marL="1828421" algn="ctr" rtl="0" fontAlgn="base">
        <a:spcBef>
          <a:spcPct val="0"/>
        </a:spcBef>
        <a:spcAft>
          <a:spcPct val="0"/>
        </a:spcAft>
        <a:defRPr sz="4400">
          <a:solidFill>
            <a:schemeClr val="tx2"/>
          </a:solidFill>
          <a:latin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1413" indent="-227013"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598613" indent="-227013"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97EF136F-DF4C-46A1-B0B0-12D926EBA550}"/>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a:extLst>
              <a:ext uri="{FF2B5EF4-FFF2-40B4-BE49-F238E27FC236}">
                <a16:creationId xmlns:a16="http://schemas.microsoft.com/office/drawing/2014/main" id="{9C0EF7E2-08AB-443E-80A1-4EEBD49AEAAD}"/>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2" name="Picture 5">
            <a:extLst>
              <a:ext uri="{FF2B5EF4-FFF2-40B4-BE49-F238E27FC236}">
                <a16:creationId xmlns:a16="http://schemas.microsoft.com/office/drawing/2014/main" id="{5D8E8953-1A83-4106-9123-0B3F223D95A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Slide Number Placeholder 4">
            <a:extLst>
              <a:ext uri="{FF2B5EF4-FFF2-40B4-BE49-F238E27FC236}">
                <a16:creationId xmlns:a16="http://schemas.microsoft.com/office/drawing/2014/main" id="{42EFA148-BE64-47F8-B4F4-27BE55018D9F}"/>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551" r:id="rId1"/>
    <p:sldLayoutId id="2147489552" r:id="rId2"/>
    <p:sldLayoutId id="2147489553" r:id="rId3"/>
    <p:sldLayoutId id="2147489554" r:id="rId4"/>
    <p:sldLayoutId id="2147489555" r:id="rId5"/>
    <p:sldLayoutId id="2147489556" r:id="rId6"/>
    <p:sldLayoutId id="2147489557" r:id="rId7"/>
    <p:sldLayoutId id="2147489558" r:id="rId8"/>
    <p:sldLayoutId id="2147489559" r:id="rId9"/>
    <p:sldLayoutId id="2147489560" r:id="rId10"/>
    <p:sldLayoutId id="2147489561" r:id="rId11"/>
    <p:sldLayoutId id="214748956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4960023-2012-4CF4-ACF4-BE9CD310E756}"/>
              </a:ext>
            </a:extLst>
          </p:cNvPr>
          <p:cNvSpPr>
            <a:spLocks noGrp="1" noChangeArrowheads="1"/>
          </p:cNvSpPr>
          <p:nvPr>
            <p:ph type="title"/>
          </p:nvPr>
        </p:nvSpPr>
        <p:spPr bwMode="auto">
          <a:xfrm>
            <a:off x="304800" y="0"/>
            <a:ext cx="845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ctr"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EB17CB01-9D10-4700-BC31-6E74764369F8}"/>
              </a:ext>
            </a:extLst>
          </p:cNvPr>
          <p:cNvSpPr>
            <a:spLocks noGrp="1" noChangeArrowheads="1"/>
          </p:cNvSpPr>
          <p:nvPr>
            <p:ph type="body" idx="1"/>
          </p:nvPr>
        </p:nvSpPr>
        <p:spPr bwMode="auto">
          <a:xfrm>
            <a:off x="304800" y="971550"/>
            <a:ext cx="8458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1269" name="Straight Connector 6">
            <a:extLst>
              <a:ext uri="{FF2B5EF4-FFF2-40B4-BE49-F238E27FC236}">
                <a16:creationId xmlns:a16="http://schemas.microsoft.com/office/drawing/2014/main" id="{9A34E9E2-9FB1-4BFB-8186-DC21C15F6CE4}"/>
              </a:ext>
            </a:extLst>
          </p:cNvPr>
          <p:cNvCxnSpPr>
            <a:cxnSpLocks noChangeShapeType="1"/>
          </p:cNvCxnSpPr>
          <p:nvPr/>
        </p:nvCxnSpPr>
        <p:spPr bwMode="auto">
          <a:xfrm>
            <a:off x="304800" y="800100"/>
            <a:ext cx="8458200" cy="1588"/>
          </a:xfrm>
          <a:prstGeom prst="line">
            <a:avLst/>
          </a:prstGeom>
          <a:noFill/>
          <a:ln w="9525" algn="ctr">
            <a:solidFill>
              <a:srgbClr val="007CA4"/>
            </a:solidFill>
            <a:round/>
            <a:headEnd/>
            <a:tailEnd/>
          </a:ln>
          <a:extLst>
            <a:ext uri="{909E8E84-426E-40DD-AFC4-6F175D3DCCD1}">
              <a14:hiddenFill xmlns:a14="http://schemas.microsoft.com/office/drawing/2010/main">
                <a:noFill/>
              </a14:hiddenFill>
            </a:ext>
          </a:extLst>
        </p:spPr>
      </p:cxnSp>
      <p:pic>
        <p:nvPicPr>
          <p:cNvPr id="10" name="Picture 5">
            <a:extLst>
              <a:ext uri="{FF2B5EF4-FFF2-40B4-BE49-F238E27FC236}">
                <a16:creationId xmlns:a16="http://schemas.microsoft.com/office/drawing/2014/main" id="{26A0DFE2-FE21-40BC-B519-86241704EA1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Slide Number Placeholder 4">
            <a:extLst>
              <a:ext uri="{FF2B5EF4-FFF2-40B4-BE49-F238E27FC236}">
                <a16:creationId xmlns:a16="http://schemas.microsoft.com/office/drawing/2014/main" id="{4EF1B7AE-5A92-4002-9D14-259F3F505C3F}"/>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563" r:id="rId1"/>
    <p:sldLayoutId id="2147489564" r:id="rId2"/>
    <p:sldLayoutId id="2147489565" r:id="rId3"/>
    <p:sldLayoutId id="2147489566" r:id="rId4"/>
    <p:sldLayoutId id="2147489567" r:id="rId5"/>
    <p:sldLayoutId id="2147489568" r:id="rId6"/>
    <p:sldLayoutId id="2147489569" r:id="rId7"/>
    <p:sldLayoutId id="2147489570" r:id="rId8"/>
    <p:sldLayoutId id="2147489571" r:id="rId9"/>
    <p:sldLayoutId id="2147489572" r:id="rId10"/>
    <p:sldLayoutId id="2147489573" r:id="rId11"/>
  </p:sldLayoutIdLst>
  <p:hf hdr="0" ftr="0" dt="0"/>
  <p:txStyles>
    <p:titleStyle>
      <a:lvl1pPr algn="l" rtl="0" eaLnBrk="0" fontAlgn="base" hangingPunct="0">
        <a:spcBef>
          <a:spcPct val="0"/>
        </a:spcBef>
        <a:spcAft>
          <a:spcPct val="0"/>
        </a:spcAft>
        <a:defRPr sz="2800">
          <a:solidFill>
            <a:srgbClr val="007CA4"/>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2pPr>
      <a:lvl3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3pPr>
      <a:lvl4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4pPr>
      <a:lvl5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5pPr>
      <a:lvl6pPr marL="457106" algn="l" rtl="0" eaLnBrk="1" fontAlgn="base" hangingPunct="1">
        <a:spcBef>
          <a:spcPct val="0"/>
        </a:spcBef>
        <a:spcAft>
          <a:spcPct val="0"/>
        </a:spcAft>
        <a:defRPr sz="3600">
          <a:solidFill>
            <a:schemeClr val="tx2"/>
          </a:solidFill>
          <a:latin typeface="Palatino" charset="0"/>
          <a:ea typeface="ＭＳ Ｐゴシック" charset="-128"/>
        </a:defRPr>
      </a:lvl6pPr>
      <a:lvl7pPr marL="914210" algn="l" rtl="0" eaLnBrk="1" fontAlgn="base" hangingPunct="1">
        <a:spcBef>
          <a:spcPct val="0"/>
        </a:spcBef>
        <a:spcAft>
          <a:spcPct val="0"/>
        </a:spcAft>
        <a:defRPr sz="3600">
          <a:solidFill>
            <a:schemeClr val="tx2"/>
          </a:solidFill>
          <a:latin typeface="Palatino" charset="0"/>
          <a:ea typeface="ＭＳ Ｐゴシック" charset="-128"/>
        </a:defRPr>
      </a:lvl7pPr>
      <a:lvl8pPr marL="1371316" algn="l" rtl="0" eaLnBrk="1" fontAlgn="base" hangingPunct="1">
        <a:spcBef>
          <a:spcPct val="0"/>
        </a:spcBef>
        <a:spcAft>
          <a:spcPct val="0"/>
        </a:spcAft>
        <a:defRPr sz="3600">
          <a:solidFill>
            <a:schemeClr val="tx2"/>
          </a:solidFill>
          <a:latin typeface="Palatino" charset="0"/>
          <a:ea typeface="ＭＳ Ｐゴシック" charset="-128"/>
        </a:defRPr>
      </a:lvl8pPr>
      <a:lvl9pPr marL="1828421" algn="l" rtl="0" eaLnBrk="1" fontAlgn="base" hangingPunct="1">
        <a:spcBef>
          <a:spcPct val="0"/>
        </a:spcBef>
        <a:spcAft>
          <a:spcPct val="0"/>
        </a:spcAft>
        <a:defRPr sz="3600">
          <a:solidFill>
            <a:schemeClr val="tx2"/>
          </a:solidFill>
          <a:latin typeface="Palatino" charset="0"/>
          <a:ea typeface="ＭＳ Ｐゴシック" charset="-128"/>
        </a:defRPr>
      </a:lvl9pPr>
    </p:titleStyle>
    <p:bodyStyle>
      <a:lvl1pPr marL="341313" indent="-341313" algn="l" rtl="0" eaLnBrk="0" fontAlgn="base" hangingPunct="0">
        <a:spcBef>
          <a:spcPct val="0"/>
        </a:spcBef>
        <a:spcAft>
          <a:spcPts val="1200"/>
        </a:spcAft>
        <a:buClr>
          <a:srgbClr val="003366"/>
        </a:buClr>
        <a:buSzPct val="85000"/>
        <a:buFont typeface="Times" panose="02020603050405020304" pitchFamily="18" charset="0"/>
        <a:buChar char="•"/>
        <a:defRPr sz="2000">
          <a:solidFill>
            <a:schemeClr val="tx1"/>
          </a:solidFill>
          <a:latin typeface="Arial" pitchFamily="34" charset="0"/>
          <a:ea typeface="MS PGothic" pitchFamily="34" charset="-128"/>
          <a:cs typeface="Arial" pitchFamily="34" charset="0"/>
        </a:defRPr>
      </a:lvl1pPr>
      <a:lvl2pPr marL="741363" indent="-284163" algn="l" rtl="0" eaLnBrk="0" fontAlgn="base" hangingPunct="0">
        <a:spcBef>
          <a:spcPct val="0"/>
        </a:spcBef>
        <a:spcAft>
          <a:spcPts val="1200"/>
        </a:spcAft>
        <a:buClr>
          <a:srgbClr val="003366"/>
        </a:buClr>
        <a:buSzPct val="85000"/>
        <a:buChar char="–"/>
        <a:defRPr sz="2000">
          <a:solidFill>
            <a:schemeClr val="tx1"/>
          </a:solidFill>
          <a:latin typeface="Arial" pitchFamily="34" charset="0"/>
          <a:ea typeface="MS PGothic" pitchFamily="34" charset="-128"/>
          <a:cs typeface="Arial" pitchFamily="34" charset="0"/>
        </a:defRPr>
      </a:lvl2pPr>
      <a:lvl3pPr marL="1141413" indent="-227013" algn="l" rtl="0" eaLnBrk="0" fontAlgn="base" hangingPunct="0">
        <a:spcBef>
          <a:spcPct val="0"/>
        </a:spcBef>
        <a:spcAft>
          <a:spcPts val="1200"/>
        </a:spcAft>
        <a:buClr>
          <a:srgbClr val="003366"/>
        </a:buClr>
        <a:buSzPct val="85000"/>
        <a:buFont typeface="Times" panose="02020603050405020304" pitchFamily="18" charset="0"/>
        <a:buChar char="•"/>
        <a:defRPr sz="2000">
          <a:solidFill>
            <a:schemeClr val="tx1"/>
          </a:solidFill>
          <a:latin typeface="Arial" pitchFamily="34" charset="0"/>
          <a:ea typeface="MS PGothic" pitchFamily="34" charset="-128"/>
          <a:cs typeface="Arial" pitchFamily="34" charset="0"/>
        </a:defRPr>
      </a:lvl3pPr>
      <a:lvl4pPr marL="1598613" indent="-227013" algn="l" rtl="0" eaLnBrk="0" fontAlgn="base" hangingPunct="0">
        <a:spcBef>
          <a:spcPct val="0"/>
        </a:spcBef>
        <a:spcAft>
          <a:spcPts val="1200"/>
        </a:spcAft>
        <a:buClr>
          <a:srgbClr val="003366"/>
        </a:buClr>
        <a:buChar char="–"/>
        <a:defRPr sz="2000">
          <a:solidFill>
            <a:schemeClr val="tx1"/>
          </a:solidFill>
          <a:latin typeface="Arial" pitchFamily="34" charset="0"/>
          <a:ea typeface="MS PGothic" pitchFamily="34" charset="-128"/>
          <a:cs typeface="Arial" pitchFamily="34" charset="0"/>
        </a:defRPr>
      </a:lvl4pPr>
      <a:lvl5pPr marL="2055813" indent="-227013" algn="l" rtl="0" eaLnBrk="0" fontAlgn="base" hangingPunct="0">
        <a:spcBef>
          <a:spcPct val="0"/>
        </a:spcBef>
        <a:spcAft>
          <a:spcPts val="1200"/>
        </a:spcAft>
        <a:buClr>
          <a:srgbClr val="003366"/>
        </a:buClr>
        <a:buChar char="»"/>
        <a:defRPr sz="2000">
          <a:solidFill>
            <a:schemeClr val="tx1"/>
          </a:solidFill>
          <a:latin typeface="Arial" pitchFamily="34" charset="0"/>
          <a:ea typeface="MS PGothic" pitchFamily="34" charset="-128"/>
          <a:cs typeface="Arial" pitchFamily="34" charset="0"/>
        </a:defRPr>
      </a:lvl5pPr>
      <a:lvl6pPr marL="2514079" indent="-228553" algn="l" rtl="0" eaLnBrk="1" fontAlgn="base" hangingPunct="1">
        <a:spcBef>
          <a:spcPct val="0"/>
        </a:spcBef>
        <a:spcAft>
          <a:spcPct val="20000"/>
        </a:spcAft>
        <a:defRPr sz="2800">
          <a:solidFill>
            <a:schemeClr val="tx1"/>
          </a:solidFill>
          <a:latin typeface="+mn-lt"/>
          <a:ea typeface="+mn-ea"/>
        </a:defRPr>
      </a:lvl6pPr>
      <a:lvl7pPr marL="2971184" indent="-228553" algn="l" rtl="0" eaLnBrk="1" fontAlgn="base" hangingPunct="1">
        <a:spcBef>
          <a:spcPct val="0"/>
        </a:spcBef>
        <a:spcAft>
          <a:spcPct val="20000"/>
        </a:spcAft>
        <a:defRPr sz="2800">
          <a:solidFill>
            <a:schemeClr val="tx1"/>
          </a:solidFill>
          <a:latin typeface="+mn-lt"/>
          <a:ea typeface="+mn-ea"/>
        </a:defRPr>
      </a:lvl7pPr>
      <a:lvl8pPr marL="3428289" indent="-228553" algn="l" rtl="0" eaLnBrk="1" fontAlgn="base" hangingPunct="1">
        <a:spcBef>
          <a:spcPct val="0"/>
        </a:spcBef>
        <a:spcAft>
          <a:spcPct val="20000"/>
        </a:spcAft>
        <a:defRPr sz="2800">
          <a:solidFill>
            <a:schemeClr val="tx1"/>
          </a:solidFill>
          <a:latin typeface="+mn-lt"/>
          <a:ea typeface="+mn-ea"/>
        </a:defRPr>
      </a:lvl8pPr>
      <a:lvl9pPr marL="3885394" indent="-228553" algn="l" rtl="0" eaLnBrk="1" fontAlgn="base" hangingPunct="1">
        <a:spcBef>
          <a:spcPct val="0"/>
        </a:spcBef>
        <a:spcAft>
          <a:spcPct val="20000"/>
        </a:spcAft>
        <a:defRPr sz="2800">
          <a:solidFill>
            <a:schemeClr val="tx1"/>
          </a:solidFill>
          <a:latin typeface="+mn-lt"/>
          <a:ea typeface="+mn-ea"/>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D66DD0EB-0538-49C9-AB14-E588096949B0}"/>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ctr" anchorCtr="0" compatLnSpc="1">
            <a:prstTxWarp prst="textNoShape">
              <a:avLst/>
            </a:prstTxWarp>
          </a:bodyPr>
          <a:lstStyle/>
          <a:p>
            <a:pPr lvl="0"/>
            <a:r>
              <a:rPr lang="en-US" altLang="en-US"/>
              <a:t>Click to edit Master title style</a:t>
            </a:r>
          </a:p>
        </p:txBody>
      </p:sp>
      <p:sp>
        <p:nvSpPr>
          <p:cNvPr id="12291" name="Text Placeholder 2">
            <a:extLst>
              <a:ext uri="{FF2B5EF4-FFF2-40B4-BE49-F238E27FC236}">
                <a16:creationId xmlns:a16="http://schemas.microsoft.com/office/drawing/2014/main" id="{E0154DCB-9113-461B-A5E3-AC2589F6E88C}"/>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2" name="Picture 5">
            <a:extLst>
              <a:ext uri="{FF2B5EF4-FFF2-40B4-BE49-F238E27FC236}">
                <a16:creationId xmlns:a16="http://schemas.microsoft.com/office/drawing/2014/main" id="{1280C51E-86F3-4ED4-BEFE-C38AFAE4E92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Slide Number Placeholder 4">
            <a:extLst>
              <a:ext uri="{FF2B5EF4-FFF2-40B4-BE49-F238E27FC236}">
                <a16:creationId xmlns:a16="http://schemas.microsoft.com/office/drawing/2014/main" id="{8D8DBD6D-E30E-49D4-9895-A21FBD008A90}"/>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574" r:id="rId1"/>
    <p:sldLayoutId id="2147489575" r:id="rId2"/>
    <p:sldLayoutId id="2147489576" r:id="rId3"/>
    <p:sldLayoutId id="2147489577" r:id="rId4"/>
    <p:sldLayoutId id="2147489578" r:id="rId5"/>
    <p:sldLayoutId id="2147489579" r:id="rId6"/>
    <p:sldLayoutId id="2147489580" r:id="rId7"/>
    <p:sldLayoutId id="2147489581" r:id="rId8"/>
    <p:sldLayoutId id="2147489582" r:id="rId9"/>
    <p:sldLayoutId id="2147489583" r:id="rId10"/>
    <p:sldLayoutId id="214748958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06" algn="ctr" rtl="0" fontAlgn="base">
        <a:spcBef>
          <a:spcPct val="0"/>
        </a:spcBef>
        <a:spcAft>
          <a:spcPct val="0"/>
        </a:spcAft>
        <a:defRPr sz="4400">
          <a:solidFill>
            <a:schemeClr val="tx1"/>
          </a:solidFill>
          <a:latin typeface="Calibri" pitchFamily="34" charset="0"/>
        </a:defRPr>
      </a:lvl6pPr>
      <a:lvl7pPr marL="914210" algn="ctr" rtl="0" fontAlgn="base">
        <a:spcBef>
          <a:spcPct val="0"/>
        </a:spcBef>
        <a:spcAft>
          <a:spcPct val="0"/>
        </a:spcAft>
        <a:defRPr sz="4400">
          <a:solidFill>
            <a:schemeClr val="tx1"/>
          </a:solidFill>
          <a:latin typeface="Calibri" pitchFamily="34" charset="0"/>
        </a:defRPr>
      </a:lvl7pPr>
      <a:lvl8pPr marL="1371316" algn="ctr" rtl="0" fontAlgn="base">
        <a:spcBef>
          <a:spcPct val="0"/>
        </a:spcBef>
        <a:spcAft>
          <a:spcPct val="0"/>
        </a:spcAft>
        <a:defRPr sz="4400">
          <a:solidFill>
            <a:schemeClr val="tx1"/>
          </a:solidFill>
          <a:latin typeface="Calibri" pitchFamily="34" charset="0"/>
        </a:defRPr>
      </a:lvl8pPr>
      <a:lvl9pPr marL="182842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079" indent="-228553" algn="l" defTabSz="9142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84" indent="-228553" algn="l" defTabSz="9142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89" indent="-228553" algn="l" defTabSz="9142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94" indent="-228553" algn="l" defTabSz="9142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823B27E-7F3E-4B41-A1D9-C3CC1224D82C}"/>
              </a:ext>
            </a:extLst>
          </p:cNvPr>
          <p:cNvSpPr>
            <a:spLocks noGrp="1" noChangeArrowheads="1"/>
          </p:cNvSpPr>
          <p:nvPr>
            <p:ph type="title"/>
          </p:nvPr>
        </p:nvSpPr>
        <p:spPr bwMode="auto">
          <a:xfrm>
            <a:off x="304800" y="0"/>
            <a:ext cx="845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F392F0D6-AAB0-458D-965F-0075B0CF28B0}"/>
              </a:ext>
            </a:extLst>
          </p:cNvPr>
          <p:cNvSpPr>
            <a:spLocks noGrp="1" noChangeArrowheads="1"/>
          </p:cNvSpPr>
          <p:nvPr>
            <p:ph type="body" idx="1"/>
          </p:nvPr>
        </p:nvSpPr>
        <p:spPr bwMode="auto">
          <a:xfrm>
            <a:off x="304800" y="971550"/>
            <a:ext cx="8458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3317" name="Straight Connector 6">
            <a:extLst>
              <a:ext uri="{FF2B5EF4-FFF2-40B4-BE49-F238E27FC236}">
                <a16:creationId xmlns:a16="http://schemas.microsoft.com/office/drawing/2014/main" id="{84FA1591-AF94-466C-B2A1-32CC0B25AB26}"/>
              </a:ext>
            </a:extLst>
          </p:cNvPr>
          <p:cNvCxnSpPr>
            <a:cxnSpLocks noChangeShapeType="1"/>
          </p:cNvCxnSpPr>
          <p:nvPr/>
        </p:nvCxnSpPr>
        <p:spPr bwMode="auto">
          <a:xfrm>
            <a:off x="304800" y="800100"/>
            <a:ext cx="8458200" cy="1588"/>
          </a:xfrm>
          <a:prstGeom prst="line">
            <a:avLst/>
          </a:prstGeom>
          <a:noFill/>
          <a:ln w="9525" algn="ctr">
            <a:solidFill>
              <a:srgbClr val="007CA4"/>
            </a:solidFill>
            <a:round/>
            <a:headEnd/>
            <a:tailEnd/>
          </a:ln>
          <a:extLst>
            <a:ext uri="{909E8E84-426E-40DD-AFC4-6F175D3DCCD1}">
              <a14:hiddenFill xmlns:a14="http://schemas.microsoft.com/office/drawing/2010/main">
                <a:noFill/>
              </a14:hiddenFill>
            </a:ext>
          </a:extLst>
        </p:spPr>
      </p:cxnSp>
      <p:pic>
        <p:nvPicPr>
          <p:cNvPr id="10" name="Picture 5">
            <a:extLst>
              <a:ext uri="{FF2B5EF4-FFF2-40B4-BE49-F238E27FC236}">
                <a16:creationId xmlns:a16="http://schemas.microsoft.com/office/drawing/2014/main" id="{11BA1266-82CB-4353-89D3-9709A4475A0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Slide Number Placeholder 4">
            <a:extLst>
              <a:ext uri="{FF2B5EF4-FFF2-40B4-BE49-F238E27FC236}">
                <a16:creationId xmlns:a16="http://schemas.microsoft.com/office/drawing/2014/main" id="{B5360DD4-6462-4AC6-B3F4-68AA532AD1F0}"/>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585" r:id="rId1"/>
    <p:sldLayoutId id="2147489586" r:id="rId2"/>
    <p:sldLayoutId id="2147489587" r:id="rId3"/>
    <p:sldLayoutId id="2147489588" r:id="rId4"/>
    <p:sldLayoutId id="2147489589" r:id="rId5"/>
    <p:sldLayoutId id="2147489590" r:id="rId6"/>
    <p:sldLayoutId id="2147489591" r:id="rId7"/>
    <p:sldLayoutId id="2147489592" r:id="rId8"/>
    <p:sldLayoutId id="2147489593" r:id="rId9"/>
    <p:sldLayoutId id="2147489594" r:id="rId10"/>
    <p:sldLayoutId id="2147489595" r:id="rId11"/>
  </p:sldLayoutIdLst>
  <p:hf hdr="0" ftr="0" dt="0"/>
  <p:txStyles>
    <p:titleStyle>
      <a:lvl1pPr algn="l" rtl="0" eaLnBrk="0" fontAlgn="base" hangingPunct="0">
        <a:spcBef>
          <a:spcPct val="0"/>
        </a:spcBef>
        <a:spcAft>
          <a:spcPct val="0"/>
        </a:spcAft>
        <a:defRPr sz="2800">
          <a:solidFill>
            <a:srgbClr val="007CA4"/>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2pPr>
      <a:lvl3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3pPr>
      <a:lvl4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4pPr>
      <a:lvl5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5pPr>
      <a:lvl6pPr marL="457200" algn="l" rtl="0" eaLnBrk="1" fontAlgn="base" hangingPunct="1">
        <a:spcBef>
          <a:spcPct val="0"/>
        </a:spcBef>
        <a:spcAft>
          <a:spcPct val="0"/>
        </a:spcAft>
        <a:defRPr sz="3600">
          <a:solidFill>
            <a:schemeClr val="tx2"/>
          </a:solidFill>
          <a:latin typeface="Palatino" charset="0"/>
          <a:ea typeface="ＭＳ Ｐゴシック" charset="-128"/>
        </a:defRPr>
      </a:lvl6pPr>
      <a:lvl7pPr marL="914400" algn="l" rtl="0" eaLnBrk="1" fontAlgn="base" hangingPunct="1">
        <a:spcBef>
          <a:spcPct val="0"/>
        </a:spcBef>
        <a:spcAft>
          <a:spcPct val="0"/>
        </a:spcAft>
        <a:defRPr sz="3600">
          <a:solidFill>
            <a:schemeClr val="tx2"/>
          </a:solidFill>
          <a:latin typeface="Palatino" charset="0"/>
          <a:ea typeface="ＭＳ Ｐゴシック" charset="-128"/>
        </a:defRPr>
      </a:lvl7pPr>
      <a:lvl8pPr marL="1371600" algn="l" rtl="0" eaLnBrk="1" fontAlgn="base" hangingPunct="1">
        <a:spcBef>
          <a:spcPct val="0"/>
        </a:spcBef>
        <a:spcAft>
          <a:spcPct val="0"/>
        </a:spcAft>
        <a:defRPr sz="3600">
          <a:solidFill>
            <a:schemeClr val="tx2"/>
          </a:solidFill>
          <a:latin typeface="Palatino" charset="0"/>
          <a:ea typeface="ＭＳ Ｐゴシック" charset="-128"/>
        </a:defRPr>
      </a:lvl8pPr>
      <a:lvl9pPr marL="1828800" algn="l" rtl="0" eaLnBrk="1" fontAlgn="base" hangingPunct="1">
        <a:spcBef>
          <a:spcPct val="0"/>
        </a:spcBef>
        <a:spcAft>
          <a:spcPct val="0"/>
        </a:spcAft>
        <a:defRPr sz="3600">
          <a:solidFill>
            <a:schemeClr val="tx2"/>
          </a:solidFill>
          <a:latin typeface="Palatino" charset="0"/>
          <a:ea typeface="ＭＳ Ｐゴシック" charset="-128"/>
        </a:defRPr>
      </a:lvl9pPr>
    </p:titleStyle>
    <p:bodyStyle>
      <a:lvl1pPr marL="342900" indent="-342900" algn="l" rtl="0" eaLnBrk="0" fontAlgn="base" hangingPunct="0">
        <a:spcBef>
          <a:spcPct val="0"/>
        </a:spcBef>
        <a:spcAft>
          <a:spcPts val="1200"/>
        </a:spcAft>
        <a:buClr>
          <a:srgbClr val="003366"/>
        </a:buClr>
        <a:buSzPct val="85000"/>
        <a:buFont typeface="Times" panose="02020603050405020304" pitchFamily="18" charset="0"/>
        <a:buChar char="•"/>
        <a:defRPr sz="20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0"/>
        </a:spcBef>
        <a:spcAft>
          <a:spcPts val="1200"/>
        </a:spcAft>
        <a:buClr>
          <a:srgbClr val="003366"/>
        </a:buClr>
        <a:buSzPct val="85000"/>
        <a:buChar char="–"/>
        <a:defRPr sz="20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0"/>
        </a:spcBef>
        <a:spcAft>
          <a:spcPts val="1200"/>
        </a:spcAft>
        <a:buClr>
          <a:srgbClr val="003366"/>
        </a:buClr>
        <a:buSzPct val="85000"/>
        <a:buFont typeface="Times" panose="02020603050405020304" pitchFamily="18" charset="0"/>
        <a:buChar char="•"/>
        <a:defRPr sz="20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0"/>
        </a:spcBef>
        <a:spcAft>
          <a:spcPts val="1200"/>
        </a:spcAft>
        <a:buClr>
          <a:srgbClr val="003366"/>
        </a:buClr>
        <a:buChar char="–"/>
        <a:defRPr sz="20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0"/>
        </a:spcBef>
        <a:spcAft>
          <a:spcPts val="1200"/>
        </a:spcAft>
        <a:buClr>
          <a:srgbClr val="003366"/>
        </a:buClr>
        <a:buChar char="»"/>
        <a:defRPr sz="2000">
          <a:solidFill>
            <a:schemeClr val="tx1"/>
          </a:solidFill>
          <a:latin typeface="Arial" pitchFamily="34" charset="0"/>
          <a:ea typeface="MS PGothic" pitchFamily="34" charset="-128"/>
          <a:cs typeface="Arial" pitchFamily="34" charset="0"/>
        </a:defRPr>
      </a:lvl5pPr>
      <a:lvl6pPr marL="2514600" indent="-228600" algn="l" rtl="0" eaLnBrk="1" fontAlgn="base" hangingPunct="1">
        <a:spcBef>
          <a:spcPct val="0"/>
        </a:spcBef>
        <a:spcAft>
          <a:spcPct val="20000"/>
        </a:spcAft>
        <a:defRPr sz="2800">
          <a:solidFill>
            <a:schemeClr val="tx1"/>
          </a:solidFill>
          <a:latin typeface="+mn-lt"/>
          <a:ea typeface="+mn-ea"/>
        </a:defRPr>
      </a:lvl6pPr>
      <a:lvl7pPr marL="2971800" indent="-228600" algn="l" rtl="0" eaLnBrk="1" fontAlgn="base" hangingPunct="1">
        <a:spcBef>
          <a:spcPct val="0"/>
        </a:spcBef>
        <a:spcAft>
          <a:spcPct val="20000"/>
        </a:spcAft>
        <a:defRPr sz="2800">
          <a:solidFill>
            <a:schemeClr val="tx1"/>
          </a:solidFill>
          <a:latin typeface="+mn-lt"/>
          <a:ea typeface="+mn-ea"/>
        </a:defRPr>
      </a:lvl7pPr>
      <a:lvl8pPr marL="3429000" indent="-228600" algn="l" rtl="0" eaLnBrk="1" fontAlgn="base" hangingPunct="1">
        <a:spcBef>
          <a:spcPct val="0"/>
        </a:spcBef>
        <a:spcAft>
          <a:spcPct val="20000"/>
        </a:spcAft>
        <a:defRPr sz="2800">
          <a:solidFill>
            <a:schemeClr val="tx1"/>
          </a:solidFill>
          <a:latin typeface="+mn-lt"/>
          <a:ea typeface="+mn-ea"/>
        </a:defRPr>
      </a:lvl8pPr>
      <a:lvl9pPr marL="3886200" indent="-228600" algn="l" rtl="0" eaLnBrk="1" fontAlgn="base" hangingPunct="1">
        <a:spcBef>
          <a:spcPct val="0"/>
        </a:spcBef>
        <a:spcAft>
          <a:spcPct val="20000"/>
        </a:spcAft>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a:extLst>
              <a:ext uri="{FF2B5EF4-FFF2-40B4-BE49-F238E27FC236}">
                <a16:creationId xmlns:a16="http://schemas.microsoft.com/office/drawing/2014/main" id="{DFFD3A16-67C8-4C4E-9ECB-6F8F313D582B}"/>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Text Placeholder 2">
            <a:extLst>
              <a:ext uri="{FF2B5EF4-FFF2-40B4-BE49-F238E27FC236}">
                <a16:creationId xmlns:a16="http://schemas.microsoft.com/office/drawing/2014/main" id="{B118231A-561E-4817-B630-8FC95EF47CB4}"/>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2" name="Picture 5">
            <a:extLst>
              <a:ext uri="{FF2B5EF4-FFF2-40B4-BE49-F238E27FC236}">
                <a16:creationId xmlns:a16="http://schemas.microsoft.com/office/drawing/2014/main" id="{008438CB-09FF-4E89-817F-D66FEC91519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Slide Number Placeholder 4">
            <a:extLst>
              <a:ext uri="{FF2B5EF4-FFF2-40B4-BE49-F238E27FC236}">
                <a16:creationId xmlns:a16="http://schemas.microsoft.com/office/drawing/2014/main" id="{698620BB-9184-4EC4-AD35-45156ECF1645}"/>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596" r:id="rId1"/>
    <p:sldLayoutId id="2147489597" r:id="rId2"/>
    <p:sldLayoutId id="2147489598" r:id="rId3"/>
    <p:sldLayoutId id="2147489599" r:id="rId4"/>
    <p:sldLayoutId id="2147489600" r:id="rId5"/>
    <p:sldLayoutId id="2147489601" r:id="rId6"/>
    <p:sldLayoutId id="2147489602" r:id="rId7"/>
    <p:sldLayoutId id="2147489603" r:id="rId8"/>
    <p:sldLayoutId id="2147489604" r:id="rId9"/>
    <p:sldLayoutId id="2147489605" r:id="rId10"/>
    <p:sldLayoutId id="214748960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FFF624CD-9933-493D-8BB2-64DA68D64F21}"/>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a:extLst>
              <a:ext uri="{FF2B5EF4-FFF2-40B4-BE49-F238E27FC236}">
                <a16:creationId xmlns:a16="http://schemas.microsoft.com/office/drawing/2014/main" id="{29C17160-A603-46E3-B9EB-DB2E9496FF36}"/>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2" name="Picture 5">
            <a:extLst>
              <a:ext uri="{FF2B5EF4-FFF2-40B4-BE49-F238E27FC236}">
                <a16:creationId xmlns:a16="http://schemas.microsoft.com/office/drawing/2014/main" id="{A1FC6EAD-6FB4-4EBE-A39A-1315590E30B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Slide Number Placeholder 4">
            <a:extLst>
              <a:ext uri="{FF2B5EF4-FFF2-40B4-BE49-F238E27FC236}">
                <a16:creationId xmlns:a16="http://schemas.microsoft.com/office/drawing/2014/main" id="{171EAAD2-F34D-4358-A6F8-3B33F839582E}"/>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607" r:id="rId1"/>
    <p:sldLayoutId id="2147489608" r:id="rId2"/>
    <p:sldLayoutId id="2147489609" r:id="rId3"/>
    <p:sldLayoutId id="2147489610" r:id="rId4"/>
    <p:sldLayoutId id="2147489611" r:id="rId5"/>
    <p:sldLayoutId id="2147489612" r:id="rId6"/>
    <p:sldLayoutId id="2147489613" r:id="rId7"/>
    <p:sldLayoutId id="2147489614" r:id="rId8"/>
    <p:sldLayoutId id="2147489615" r:id="rId9"/>
    <p:sldLayoutId id="2147489616" r:id="rId10"/>
    <p:sldLayoutId id="214748961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Placeholder 1">
            <a:extLst>
              <a:ext uri="{FF2B5EF4-FFF2-40B4-BE49-F238E27FC236}">
                <a16:creationId xmlns:a16="http://schemas.microsoft.com/office/drawing/2014/main" id="{F5D9ADFE-D04C-4C12-B81F-CEA53469270B}"/>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Text Placeholder 2">
            <a:extLst>
              <a:ext uri="{FF2B5EF4-FFF2-40B4-BE49-F238E27FC236}">
                <a16:creationId xmlns:a16="http://schemas.microsoft.com/office/drawing/2014/main" id="{9A4B7001-BBB8-4BA2-B36E-0CF7193E953C}"/>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2" name="Picture 5">
            <a:extLst>
              <a:ext uri="{FF2B5EF4-FFF2-40B4-BE49-F238E27FC236}">
                <a16:creationId xmlns:a16="http://schemas.microsoft.com/office/drawing/2014/main" id="{514A699F-79D9-4FCC-8C97-546162406BF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Slide Number Placeholder 4">
            <a:extLst>
              <a:ext uri="{FF2B5EF4-FFF2-40B4-BE49-F238E27FC236}">
                <a16:creationId xmlns:a16="http://schemas.microsoft.com/office/drawing/2014/main" id="{6CF3C7A8-AA3D-41F5-A794-30463034DFD0}"/>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618" r:id="rId1"/>
    <p:sldLayoutId id="2147489619" r:id="rId2"/>
    <p:sldLayoutId id="2147489620" r:id="rId3"/>
    <p:sldLayoutId id="2147489621" r:id="rId4"/>
    <p:sldLayoutId id="2147489622" r:id="rId5"/>
    <p:sldLayoutId id="2147489623" r:id="rId6"/>
    <p:sldLayoutId id="2147489624" r:id="rId7"/>
    <p:sldLayoutId id="2147489625" r:id="rId8"/>
    <p:sldLayoutId id="2147489626" r:id="rId9"/>
    <p:sldLayoutId id="2147489627" r:id="rId10"/>
    <p:sldLayoutId id="214748962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slide3">
            <a:extLst>
              <a:ext uri="{FF2B5EF4-FFF2-40B4-BE49-F238E27FC236}">
                <a16:creationId xmlns:a16="http://schemas.microsoft.com/office/drawing/2014/main" id="{9F5FAC0B-D813-497A-BE7C-E72FAAB61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3">
            <a:extLst>
              <a:ext uri="{FF2B5EF4-FFF2-40B4-BE49-F238E27FC236}">
                <a16:creationId xmlns:a16="http://schemas.microsoft.com/office/drawing/2014/main" id="{839C1A49-AF1E-4683-B9B0-757640896B88}"/>
              </a:ext>
            </a:extLst>
          </p:cNvPr>
          <p:cNvSpPr>
            <a:spLocks noGrp="1" noChangeArrowheads="1"/>
          </p:cNvSpPr>
          <p:nvPr>
            <p:ph type="title"/>
          </p:nvPr>
        </p:nvSpPr>
        <p:spPr bwMode="auto">
          <a:xfrm>
            <a:off x="1141413" y="571500"/>
            <a:ext cx="693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spAutoFit/>
          </a:bodyPr>
          <a:lstStyle/>
          <a:p>
            <a:pPr lvl="0"/>
            <a:r>
              <a:rPr lang="en-US" altLang="en-US"/>
              <a:t>Click to edit Master title style</a:t>
            </a:r>
          </a:p>
        </p:txBody>
      </p:sp>
      <p:sp>
        <p:nvSpPr>
          <p:cNvPr id="2052" name="Rectangle 14">
            <a:extLst>
              <a:ext uri="{FF2B5EF4-FFF2-40B4-BE49-F238E27FC236}">
                <a16:creationId xmlns:a16="http://schemas.microsoft.com/office/drawing/2014/main" id="{DC872A05-7B5C-44D6-AF33-CB9DD9719598}"/>
              </a:ext>
            </a:extLst>
          </p:cNvPr>
          <p:cNvSpPr>
            <a:spLocks noGrp="1" noChangeArrowheads="1"/>
          </p:cNvSpPr>
          <p:nvPr>
            <p:ph type="body" idx="1"/>
          </p:nvPr>
        </p:nvSpPr>
        <p:spPr bwMode="auto">
          <a:xfrm>
            <a:off x="1141413" y="1657350"/>
            <a:ext cx="6935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 Third level</a:t>
            </a:r>
          </a:p>
        </p:txBody>
      </p:sp>
      <p:pic>
        <p:nvPicPr>
          <p:cNvPr id="5" name="Picture 5">
            <a:extLst>
              <a:ext uri="{FF2B5EF4-FFF2-40B4-BE49-F238E27FC236}">
                <a16:creationId xmlns:a16="http://schemas.microsoft.com/office/drawing/2014/main" id="{4CDA5788-FD9A-462E-B9C6-CBF197BA5B6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Slide Number Placeholder 4">
            <a:extLst>
              <a:ext uri="{FF2B5EF4-FFF2-40B4-BE49-F238E27FC236}">
                <a16:creationId xmlns:a16="http://schemas.microsoft.com/office/drawing/2014/main" id="{C76950BB-BD74-4A79-AABE-7BA8ABFA0D5A}"/>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2800">
          <a:solidFill>
            <a:schemeClr val="tx1"/>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5pPr>
      <a:lvl6pPr marL="457106" algn="l" rtl="0" fontAlgn="base">
        <a:spcBef>
          <a:spcPct val="0"/>
        </a:spcBef>
        <a:spcAft>
          <a:spcPct val="0"/>
        </a:spcAft>
        <a:defRPr sz="2800">
          <a:solidFill>
            <a:schemeClr val="tx1"/>
          </a:solidFill>
          <a:latin typeface="Arial" charset="0"/>
          <a:cs typeface="Arial" charset="0"/>
        </a:defRPr>
      </a:lvl6pPr>
      <a:lvl7pPr marL="914210" algn="l" rtl="0" fontAlgn="base">
        <a:spcBef>
          <a:spcPct val="0"/>
        </a:spcBef>
        <a:spcAft>
          <a:spcPct val="0"/>
        </a:spcAft>
        <a:defRPr sz="2800">
          <a:solidFill>
            <a:schemeClr val="tx1"/>
          </a:solidFill>
          <a:latin typeface="Arial" charset="0"/>
          <a:cs typeface="Arial" charset="0"/>
        </a:defRPr>
      </a:lvl7pPr>
      <a:lvl8pPr marL="1371316" algn="l" rtl="0" fontAlgn="base">
        <a:spcBef>
          <a:spcPct val="0"/>
        </a:spcBef>
        <a:spcAft>
          <a:spcPct val="0"/>
        </a:spcAft>
        <a:defRPr sz="2800">
          <a:solidFill>
            <a:schemeClr val="tx1"/>
          </a:solidFill>
          <a:latin typeface="Arial" charset="0"/>
          <a:cs typeface="Arial" charset="0"/>
        </a:defRPr>
      </a:lvl8pPr>
      <a:lvl9pPr marL="1828421" algn="l" rtl="0" fontAlgn="base">
        <a:spcBef>
          <a:spcPct val="0"/>
        </a:spcBef>
        <a:spcAft>
          <a:spcPct val="0"/>
        </a:spcAft>
        <a:defRPr sz="2800">
          <a:solidFill>
            <a:schemeClr val="tx1"/>
          </a:solidFill>
          <a:latin typeface="Arial" charset="0"/>
          <a:cs typeface="Arial" charset="0"/>
        </a:defRPr>
      </a:lvl9pPr>
    </p:titleStyle>
    <p:bodyStyle>
      <a:lvl1pPr marL="341313" indent="-341313" algn="l" defTabSz="455613" rtl="0" eaLnBrk="0" fontAlgn="base" hangingPunct="0">
        <a:spcBef>
          <a:spcPct val="0"/>
        </a:spcBef>
        <a:spcAft>
          <a:spcPct val="0"/>
        </a:spcAft>
        <a:defRPr sz="2000">
          <a:solidFill>
            <a:schemeClr val="tx1"/>
          </a:solidFill>
          <a:latin typeface="+mn-lt"/>
          <a:ea typeface="MS PGothic" panose="020B0600070205080204" pitchFamily="34" charset="-128"/>
          <a:cs typeface="+mn-cs"/>
        </a:defRPr>
      </a:lvl1pPr>
      <a:lvl2pPr marL="741363" indent="-284163" algn="l" defTabSz="455613" rtl="0" eaLnBrk="0" fontAlgn="base" hangingPunct="0">
        <a:spcBef>
          <a:spcPct val="0"/>
        </a:spcBef>
        <a:spcAft>
          <a:spcPct val="0"/>
        </a:spcAft>
        <a:buClr>
          <a:srgbClr val="4F6228"/>
        </a:buClr>
        <a:buFont typeface="Wingdings" panose="05000000000000000000" pitchFamily="2" charset="2"/>
        <a:buChar char="§"/>
        <a:defRPr sz="2000">
          <a:solidFill>
            <a:schemeClr val="tx1"/>
          </a:solidFill>
          <a:latin typeface="+mn-lt"/>
          <a:ea typeface="Arial" charset="0"/>
          <a:cs typeface="+mn-cs"/>
        </a:defRPr>
      </a:lvl2pPr>
      <a:lvl3pPr marL="1141413" indent="-227013" algn="l" defTabSz="455613" rtl="0" eaLnBrk="0" fontAlgn="base" hangingPunct="0">
        <a:spcBef>
          <a:spcPct val="0"/>
        </a:spcBef>
        <a:spcAft>
          <a:spcPct val="0"/>
        </a:spcAft>
        <a:defRPr sz="2000">
          <a:solidFill>
            <a:schemeClr val="tx1"/>
          </a:solidFill>
          <a:latin typeface="+mn-lt"/>
          <a:ea typeface="Arial" charset="0"/>
          <a:cs typeface="+mn-cs"/>
        </a:defRPr>
      </a:lvl3pPr>
      <a:lvl4pPr marL="1598613" indent="-227013" algn="l" defTabSz="455613" rtl="0" eaLnBrk="0" fontAlgn="base" hangingPunct="0">
        <a:spcBef>
          <a:spcPct val="0"/>
        </a:spcBef>
        <a:spcAft>
          <a:spcPct val="0"/>
        </a:spcAft>
        <a:defRPr sz="2000">
          <a:solidFill>
            <a:schemeClr val="tx1"/>
          </a:solidFill>
          <a:latin typeface="+mn-lt"/>
          <a:ea typeface="Arial" charset="0"/>
          <a:cs typeface="+mn-cs"/>
        </a:defRPr>
      </a:lvl4pPr>
      <a:lvl5pPr marL="2055813" indent="-227013" algn="l" defTabSz="455613" rtl="0" eaLnBrk="0" fontAlgn="base" hangingPunct="0">
        <a:spcBef>
          <a:spcPct val="0"/>
        </a:spcBef>
        <a:spcAft>
          <a:spcPct val="0"/>
        </a:spcAft>
        <a:defRPr sz="2000">
          <a:solidFill>
            <a:schemeClr val="tx1"/>
          </a:solidFill>
          <a:latin typeface="+mn-lt"/>
          <a:ea typeface="Arial" charset="0"/>
          <a:cs typeface="+mn-cs"/>
        </a:defRPr>
      </a:lvl5pPr>
      <a:lvl6pPr marL="2514079" indent="-228553" algn="l" defTabSz="457106" rtl="0" fontAlgn="base">
        <a:spcBef>
          <a:spcPct val="0"/>
        </a:spcBef>
        <a:spcAft>
          <a:spcPct val="0"/>
        </a:spcAft>
        <a:defRPr sz="2000">
          <a:solidFill>
            <a:schemeClr val="tx1"/>
          </a:solidFill>
          <a:latin typeface="+mn-lt"/>
          <a:cs typeface="+mn-cs"/>
        </a:defRPr>
      </a:lvl6pPr>
      <a:lvl7pPr marL="2971184" indent="-228553" algn="l" defTabSz="457106" rtl="0" fontAlgn="base">
        <a:spcBef>
          <a:spcPct val="0"/>
        </a:spcBef>
        <a:spcAft>
          <a:spcPct val="0"/>
        </a:spcAft>
        <a:defRPr sz="2000">
          <a:solidFill>
            <a:schemeClr val="tx1"/>
          </a:solidFill>
          <a:latin typeface="+mn-lt"/>
          <a:cs typeface="+mn-cs"/>
        </a:defRPr>
      </a:lvl7pPr>
      <a:lvl8pPr marL="3428289" indent="-228553" algn="l" defTabSz="457106" rtl="0" fontAlgn="base">
        <a:spcBef>
          <a:spcPct val="0"/>
        </a:spcBef>
        <a:spcAft>
          <a:spcPct val="0"/>
        </a:spcAft>
        <a:defRPr sz="2000">
          <a:solidFill>
            <a:schemeClr val="tx1"/>
          </a:solidFill>
          <a:latin typeface="+mn-lt"/>
          <a:cs typeface="+mn-cs"/>
        </a:defRPr>
      </a:lvl8pPr>
      <a:lvl9pPr marL="3885394" indent="-228553" algn="l" defTabSz="457106" rtl="0" fontAlgn="base">
        <a:spcBef>
          <a:spcPct val="0"/>
        </a:spcBef>
        <a:spcAft>
          <a:spcPct val="0"/>
        </a:spcAft>
        <a:defRPr sz="2000">
          <a:solidFill>
            <a:schemeClr val="tx1"/>
          </a:solidFill>
          <a:latin typeface="+mn-lt"/>
          <a:cs typeface="+mn-cs"/>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slide3">
            <a:extLst>
              <a:ext uri="{FF2B5EF4-FFF2-40B4-BE49-F238E27FC236}">
                <a16:creationId xmlns:a16="http://schemas.microsoft.com/office/drawing/2014/main" id="{E1F88907-11EA-4870-BDEB-73C083BFF3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3">
            <a:extLst>
              <a:ext uri="{FF2B5EF4-FFF2-40B4-BE49-F238E27FC236}">
                <a16:creationId xmlns:a16="http://schemas.microsoft.com/office/drawing/2014/main" id="{60DFCDB5-E3B5-44FE-8E6A-F27449834FE1}"/>
              </a:ext>
            </a:extLst>
          </p:cNvPr>
          <p:cNvSpPr>
            <a:spLocks noGrp="1" noChangeArrowheads="1"/>
          </p:cNvSpPr>
          <p:nvPr>
            <p:ph type="title"/>
          </p:nvPr>
        </p:nvSpPr>
        <p:spPr bwMode="auto">
          <a:xfrm>
            <a:off x="1141413" y="571500"/>
            <a:ext cx="693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spAutoFit/>
          </a:bodyPr>
          <a:lstStyle/>
          <a:p>
            <a:pPr lvl="0"/>
            <a:r>
              <a:rPr lang="en-US" altLang="en-US"/>
              <a:t>Click to edit Master title style</a:t>
            </a:r>
          </a:p>
        </p:txBody>
      </p:sp>
      <p:sp>
        <p:nvSpPr>
          <p:cNvPr id="3076" name="Rectangle 14">
            <a:extLst>
              <a:ext uri="{FF2B5EF4-FFF2-40B4-BE49-F238E27FC236}">
                <a16:creationId xmlns:a16="http://schemas.microsoft.com/office/drawing/2014/main" id="{123EA641-FCE9-4673-8EC8-BD3C14ED8031}"/>
              </a:ext>
            </a:extLst>
          </p:cNvPr>
          <p:cNvSpPr>
            <a:spLocks noGrp="1" noChangeArrowheads="1"/>
          </p:cNvSpPr>
          <p:nvPr>
            <p:ph type="body" idx="1"/>
          </p:nvPr>
        </p:nvSpPr>
        <p:spPr bwMode="auto">
          <a:xfrm>
            <a:off x="1141413" y="1657350"/>
            <a:ext cx="6935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 Third level</a:t>
            </a:r>
          </a:p>
        </p:txBody>
      </p:sp>
      <p:pic>
        <p:nvPicPr>
          <p:cNvPr id="5" name="Picture 5">
            <a:extLst>
              <a:ext uri="{FF2B5EF4-FFF2-40B4-BE49-F238E27FC236}">
                <a16:creationId xmlns:a16="http://schemas.microsoft.com/office/drawing/2014/main" id="{51D270B0-9931-42FB-BE80-93497FE65D0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Slide Number Placeholder 4">
            <a:extLst>
              <a:ext uri="{FF2B5EF4-FFF2-40B4-BE49-F238E27FC236}">
                <a16:creationId xmlns:a16="http://schemas.microsoft.com/office/drawing/2014/main" id="{8F0DFE70-E863-4D87-94C1-A4350F41304F}"/>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2800">
          <a:solidFill>
            <a:schemeClr val="tx1"/>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5pPr>
      <a:lvl6pPr marL="457106" algn="l" rtl="0" fontAlgn="base">
        <a:spcBef>
          <a:spcPct val="0"/>
        </a:spcBef>
        <a:spcAft>
          <a:spcPct val="0"/>
        </a:spcAft>
        <a:defRPr sz="2800">
          <a:solidFill>
            <a:schemeClr val="tx1"/>
          </a:solidFill>
          <a:latin typeface="Arial" charset="0"/>
          <a:cs typeface="Arial" charset="0"/>
        </a:defRPr>
      </a:lvl6pPr>
      <a:lvl7pPr marL="914210" algn="l" rtl="0" fontAlgn="base">
        <a:spcBef>
          <a:spcPct val="0"/>
        </a:spcBef>
        <a:spcAft>
          <a:spcPct val="0"/>
        </a:spcAft>
        <a:defRPr sz="2800">
          <a:solidFill>
            <a:schemeClr val="tx1"/>
          </a:solidFill>
          <a:latin typeface="Arial" charset="0"/>
          <a:cs typeface="Arial" charset="0"/>
        </a:defRPr>
      </a:lvl7pPr>
      <a:lvl8pPr marL="1371316" algn="l" rtl="0" fontAlgn="base">
        <a:spcBef>
          <a:spcPct val="0"/>
        </a:spcBef>
        <a:spcAft>
          <a:spcPct val="0"/>
        </a:spcAft>
        <a:defRPr sz="2800">
          <a:solidFill>
            <a:schemeClr val="tx1"/>
          </a:solidFill>
          <a:latin typeface="Arial" charset="0"/>
          <a:cs typeface="Arial" charset="0"/>
        </a:defRPr>
      </a:lvl8pPr>
      <a:lvl9pPr marL="1828421" algn="l" rtl="0" fontAlgn="base">
        <a:spcBef>
          <a:spcPct val="0"/>
        </a:spcBef>
        <a:spcAft>
          <a:spcPct val="0"/>
        </a:spcAft>
        <a:defRPr sz="2800">
          <a:solidFill>
            <a:schemeClr val="tx1"/>
          </a:solidFill>
          <a:latin typeface="Arial" charset="0"/>
          <a:cs typeface="Arial" charset="0"/>
        </a:defRPr>
      </a:lvl9pPr>
    </p:titleStyle>
    <p:bodyStyle>
      <a:lvl1pPr marL="341313" indent="-341313" algn="l" defTabSz="455613" rtl="0" eaLnBrk="0" fontAlgn="base" hangingPunct="0">
        <a:spcBef>
          <a:spcPct val="0"/>
        </a:spcBef>
        <a:spcAft>
          <a:spcPct val="0"/>
        </a:spcAft>
        <a:defRPr sz="2000">
          <a:solidFill>
            <a:schemeClr val="tx1"/>
          </a:solidFill>
          <a:latin typeface="+mn-lt"/>
          <a:ea typeface="MS PGothic" panose="020B0600070205080204" pitchFamily="34" charset="-128"/>
          <a:cs typeface="+mn-cs"/>
        </a:defRPr>
      </a:lvl1pPr>
      <a:lvl2pPr marL="741363" indent="-284163" algn="l" defTabSz="455613" rtl="0" eaLnBrk="0" fontAlgn="base" hangingPunct="0">
        <a:spcBef>
          <a:spcPct val="0"/>
        </a:spcBef>
        <a:spcAft>
          <a:spcPct val="0"/>
        </a:spcAft>
        <a:buClr>
          <a:srgbClr val="4F6228"/>
        </a:buClr>
        <a:buFont typeface="Wingdings" panose="05000000000000000000" pitchFamily="2" charset="2"/>
        <a:buChar char="§"/>
        <a:defRPr sz="2000">
          <a:solidFill>
            <a:schemeClr val="tx1"/>
          </a:solidFill>
          <a:latin typeface="+mn-lt"/>
          <a:ea typeface="Arial" charset="0"/>
          <a:cs typeface="+mn-cs"/>
        </a:defRPr>
      </a:lvl2pPr>
      <a:lvl3pPr marL="1141413" indent="-227013" algn="l" defTabSz="455613" rtl="0" eaLnBrk="0" fontAlgn="base" hangingPunct="0">
        <a:spcBef>
          <a:spcPct val="0"/>
        </a:spcBef>
        <a:spcAft>
          <a:spcPct val="0"/>
        </a:spcAft>
        <a:defRPr sz="2000">
          <a:solidFill>
            <a:schemeClr val="tx1"/>
          </a:solidFill>
          <a:latin typeface="+mn-lt"/>
          <a:ea typeface="Arial" charset="0"/>
          <a:cs typeface="+mn-cs"/>
        </a:defRPr>
      </a:lvl3pPr>
      <a:lvl4pPr marL="1598613" indent="-227013" algn="l" defTabSz="455613" rtl="0" eaLnBrk="0" fontAlgn="base" hangingPunct="0">
        <a:spcBef>
          <a:spcPct val="0"/>
        </a:spcBef>
        <a:spcAft>
          <a:spcPct val="0"/>
        </a:spcAft>
        <a:defRPr sz="2000">
          <a:solidFill>
            <a:schemeClr val="tx1"/>
          </a:solidFill>
          <a:latin typeface="+mn-lt"/>
          <a:ea typeface="Arial" charset="0"/>
          <a:cs typeface="+mn-cs"/>
        </a:defRPr>
      </a:lvl4pPr>
      <a:lvl5pPr marL="2055813" indent="-227013" algn="l" defTabSz="455613" rtl="0" eaLnBrk="0" fontAlgn="base" hangingPunct="0">
        <a:spcBef>
          <a:spcPct val="0"/>
        </a:spcBef>
        <a:spcAft>
          <a:spcPct val="0"/>
        </a:spcAft>
        <a:defRPr sz="2000">
          <a:solidFill>
            <a:schemeClr val="tx1"/>
          </a:solidFill>
          <a:latin typeface="+mn-lt"/>
          <a:ea typeface="Arial" charset="0"/>
          <a:cs typeface="+mn-cs"/>
        </a:defRPr>
      </a:lvl5pPr>
      <a:lvl6pPr marL="2514079" indent="-228553" algn="l" defTabSz="457106" rtl="0" fontAlgn="base">
        <a:spcBef>
          <a:spcPct val="0"/>
        </a:spcBef>
        <a:spcAft>
          <a:spcPct val="0"/>
        </a:spcAft>
        <a:defRPr sz="2000">
          <a:solidFill>
            <a:schemeClr val="tx1"/>
          </a:solidFill>
          <a:latin typeface="+mn-lt"/>
          <a:cs typeface="+mn-cs"/>
        </a:defRPr>
      </a:lvl6pPr>
      <a:lvl7pPr marL="2971184" indent="-228553" algn="l" defTabSz="457106" rtl="0" fontAlgn="base">
        <a:spcBef>
          <a:spcPct val="0"/>
        </a:spcBef>
        <a:spcAft>
          <a:spcPct val="0"/>
        </a:spcAft>
        <a:defRPr sz="2000">
          <a:solidFill>
            <a:schemeClr val="tx1"/>
          </a:solidFill>
          <a:latin typeface="+mn-lt"/>
          <a:cs typeface="+mn-cs"/>
        </a:defRPr>
      </a:lvl7pPr>
      <a:lvl8pPr marL="3428289" indent="-228553" algn="l" defTabSz="457106" rtl="0" fontAlgn="base">
        <a:spcBef>
          <a:spcPct val="0"/>
        </a:spcBef>
        <a:spcAft>
          <a:spcPct val="0"/>
        </a:spcAft>
        <a:defRPr sz="2000">
          <a:solidFill>
            <a:schemeClr val="tx1"/>
          </a:solidFill>
          <a:latin typeface="+mn-lt"/>
          <a:cs typeface="+mn-cs"/>
        </a:defRPr>
      </a:lvl8pPr>
      <a:lvl9pPr marL="3885394" indent="-228553" algn="l" defTabSz="457106" rtl="0" fontAlgn="base">
        <a:spcBef>
          <a:spcPct val="0"/>
        </a:spcBef>
        <a:spcAft>
          <a:spcPct val="0"/>
        </a:spcAft>
        <a:defRPr sz="2000">
          <a:solidFill>
            <a:schemeClr val="tx1"/>
          </a:solidFill>
          <a:latin typeface="+mn-lt"/>
          <a:cs typeface="+mn-cs"/>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14FDAA8-B8A0-4EFC-AC11-7DF20E02A173}"/>
              </a:ext>
            </a:extLst>
          </p:cNvPr>
          <p:cNvSpPr>
            <a:spLocks noGrp="1" noChangeArrowheads="1"/>
          </p:cNvSpPr>
          <p:nvPr>
            <p:ph type="title"/>
          </p:nvPr>
        </p:nvSpPr>
        <p:spPr bwMode="auto">
          <a:xfrm>
            <a:off x="304800" y="0"/>
            <a:ext cx="845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04A4A10A-9BC6-46CC-BBE4-6EC65687DB09}"/>
              </a:ext>
            </a:extLst>
          </p:cNvPr>
          <p:cNvSpPr>
            <a:spLocks noGrp="1" noChangeArrowheads="1"/>
          </p:cNvSpPr>
          <p:nvPr>
            <p:ph type="body" idx="1"/>
          </p:nvPr>
        </p:nvSpPr>
        <p:spPr bwMode="auto">
          <a:xfrm>
            <a:off x="304800" y="971550"/>
            <a:ext cx="8458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4101" name="Straight Connector 6">
            <a:extLst>
              <a:ext uri="{FF2B5EF4-FFF2-40B4-BE49-F238E27FC236}">
                <a16:creationId xmlns:a16="http://schemas.microsoft.com/office/drawing/2014/main" id="{7AB4033C-BBD2-4603-A6D5-88E306613E23}"/>
              </a:ext>
            </a:extLst>
          </p:cNvPr>
          <p:cNvCxnSpPr>
            <a:cxnSpLocks noChangeShapeType="1"/>
          </p:cNvCxnSpPr>
          <p:nvPr/>
        </p:nvCxnSpPr>
        <p:spPr bwMode="auto">
          <a:xfrm>
            <a:off x="304800" y="800100"/>
            <a:ext cx="8458200" cy="1588"/>
          </a:xfrm>
          <a:prstGeom prst="line">
            <a:avLst/>
          </a:prstGeom>
          <a:noFill/>
          <a:ln w="9525">
            <a:solidFill>
              <a:srgbClr val="007CA4"/>
            </a:solidFill>
            <a:round/>
            <a:headEnd/>
            <a:tailEnd/>
          </a:ln>
          <a:extLst>
            <a:ext uri="{909E8E84-426E-40DD-AFC4-6F175D3DCCD1}">
              <a14:hiddenFill xmlns:a14="http://schemas.microsoft.com/office/drawing/2010/main">
                <a:noFill/>
              </a14:hiddenFill>
            </a:ext>
          </a:extLst>
        </p:spPr>
      </p:cxnSp>
      <p:pic>
        <p:nvPicPr>
          <p:cNvPr id="8" name="Picture 5">
            <a:extLst>
              <a:ext uri="{FF2B5EF4-FFF2-40B4-BE49-F238E27FC236}">
                <a16:creationId xmlns:a16="http://schemas.microsoft.com/office/drawing/2014/main" id="{30939754-A6A3-4B51-814E-67FF4B696B1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Slide Number Placeholder 4">
            <a:extLst>
              <a:ext uri="{FF2B5EF4-FFF2-40B4-BE49-F238E27FC236}">
                <a16:creationId xmlns:a16="http://schemas.microsoft.com/office/drawing/2014/main" id="{2198C936-2689-4C04-A52F-B3BE595CB061}"/>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503" r:id="rId1"/>
    <p:sldLayoutId id="2147489504" r:id="rId2"/>
    <p:sldLayoutId id="2147489505" r:id="rId3"/>
    <p:sldLayoutId id="2147489506" r:id="rId4"/>
    <p:sldLayoutId id="2147489507" r:id="rId5"/>
    <p:sldLayoutId id="2147489508" r:id="rId6"/>
    <p:sldLayoutId id="2147489509" r:id="rId7"/>
    <p:sldLayoutId id="2147489510" r:id="rId8"/>
    <p:sldLayoutId id="2147489511" r:id="rId9"/>
    <p:sldLayoutId id="2147489512" r:id="rId10"/>
    <p:sldLayoutId id="2147489513" r:id="rId11"/>
    <p:sldLayoutId id="2147489514" r:id="rId12"/>
  </p:sldLayoutIdLst>
  <p:hf hdr="0" ftr="0" dt="0"/>
  <p:txStyles>
    <p:titleStyle>
      <a:lvl1pPr algn="l" rtl="0" eaLnBrk="0" fontAlgn="base" hangingPunct="0">
        <a:spcBef>
          <a:spcPct val="0"/>
        </a:spcBef>
        <a:spcAft>
          <a:spcPct val="0"/>
        </a:spcAft>
        <a:defRPr sz="2800">
          <a:solidFill>
            <a:srgbClr val="007CA4"/>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2pPr>
      <a:lvl3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3pPr>
      <a:lvl4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4pPr>
      <a:lvl5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5pPr>
      <a:lvl6pPr marL="457106" algn="l" rtl="0" eaLnBrk="1" fontAlgn="base" hangingPunct="1">
        <a:spcBef>
          <a:spcPct val="0"/>
        </a:spcBef>
        <a:spcAft>
          <a:spcPct val="0"/>
        </a:spcAft>
        <a:defRPr sz="3600">
          <a:solidFill>
            <a:schemeClr val="tx2"/>
          </a:solidFill>
          <a:latin typeface="Palatino" charset="0"/>
          <a:ea typeface="ＭＳ Ｐゴシック" charset="-128"/>
        </a:defRPr>
      </a:lvl6pPr>
      <a:lvl7pPr marL="914210" algn="l" rtl="0" eaLnBrk="1" fontAlgn="base" hangingPunct="1">
        <a:spcBef>
          <a:spcPct val="0"/>
        </a:spcBef>
        <a:spcAft>
          <a:spcPct val="0"/>
        </a:spcAft>
        <a:defRPr sz="3600">
          <a:solidFill>
            <a:schemeClr val="tx2"/>
          </a:solidFill>
          <a:latin typeface="Palatino" charset="0"/>
          <a:ea typeface="ＭＳ Ｐゴシック" charset="-128"/>
        </a:defRPr>
      </a:lvl7pPr>
      <a:lvl8pPr marL="1371316" algn="l" rtl="0" eaLnBrk="1" fontAlgn="base" hangingPunct="1">
        <a:spcBef>
          <a:spcPct val="0"/>
        </a:spcBef>
        <a:spcAft>
          <a:spcPct val="0"/>
        </a:spcAft>
        <a:defRPr sz="3600">
          <a:solidFill>
            <a:schemeClr val="tx2"/>
          </a:solidFill>
          <a:latin typeface="Palatino" charset="0"/>
          <a:ea typeface="ＭＳ Ｐゴシック" charset="-128"/>
        </a:defRPr>
      </a:lvl8pPr>
      <a:lvl9pPr marL="1828421" algn="l" rtl="0" eaLnBrk="1" fontAlgn="base" hangingPunct="1">
        <a:spcBef>
          <a:spcPct val="0"/>
        </a:spcBef>
        <a:spcAft>
          <a:spcPct val="0"/>
        </a:spcAft>
        <a:defRPr sz="3600">
          <a:solidFill>
            <a:schemeClr val="tx2"/>
          </a:solidFill>
          <a:latin typeface="Palatino" charset="0"/>
          <a:ea typeface="ＭＳ Ｐゴシック" charset="-128"/>
        </a:defRPr>
      </a:lvl9pPr>
    </p:titleStyle>
    <p:bodyStyle>
      <a:lvl1pPr marL="341313" indent="-341313" algn="l" rtl="0" eaLnBrk="0" fontAlgn="base" hangingPunct="0">
        <a:spcBef>
          <a:spcPct val="0"/>
        </a:spcBef>
        <a:spcAft>
          <a:spcPts val="1200"/>
        </a:spcAft>
        <a:buClr>
          <a:srgbClr val="003366"/>
        </a:buClr>
        <a:buSzPct val="85000"/>
        <a:buFont typeface="Times" panose="02020603050405020304" pitchFamily="18" charset="0"/>
        <a:buChar char="•"/>
        <a:defRPr sz="2000">
          <a:solidFill>
            <a:schemeClr val="tx1"/>
          </a:solidFill>
          <a:latin typeface="Arial" pitchFamily="34" charset="0"/>
          <a:ea typeface="MS PGothic" pitchFamily="34" charset="-128"/>
          <a:cs typeface="Arial" pitchFamily="34" charset="0"/>
        </a:defRPr>
      </a:lvl1pPr>
      <a:lvl2pPr marL="741363" indent="-284163" algn="l" rtl="0" eaLnBrk="0" fontAlgn="base" hangingPunct="0">
        <a:spcBef>
          <a:spcPct val="0"/>
        </a:spcBef>
        <a:spcAft>
          <a:spcPts val="1200"/>
        </a:spcAft>
        <a:buClr>
          <a:srgbClr val="003366"/>
        </a:buClr>
        <a:buSzPct val="85000"/>
        <a:buChar char="–"/>
        <a:defRPr sz="2000">
          <a:solidFill>
            <a:schemeClr val="tx1"/>
          </a:solidFill>
          <a:latin typeface="Arial" pitchFamily="34" charset="0"/>
          <a:ea typeface="MS PGothic" pitchFamily="34" charset="-128"/>
          <a:cs typeface="Arial" pitchFamily="34" charset="0"/>
        </a:defRPr>
      </a:lvl2pPr>
      <a:lvl3pPr marL="1141413" indent="-227013" algn="l" rtl="0" eaLnBrk="0" fontAlgn="base" hangingPunct="0">
        <a:spcBef>
          <a:spcPct val="0"/>
        </a:spcBef>
        <a:spcAft>
          <a:spcPts val="1200"/>
        </a:spcAft>
        <a:buClr>
          <a:srgbClr val="003366"/>
        </a:buClr>
        <a:buSzPct val="85000"/>
        <a:buFont typeface="Times" panose="02020603050405020304" pitchFamily="18" charset="0"/>
        <a:buChar char="•"/>
        <a:defRPr sz="2000">
          <a:solidFill>
            <a:schemeClr val="tx1"/>
          </a:solidFill>
          <a:latin typeface="Arial" pitchFamily="34" charset="0"/>
          <a:ea typeface="MS PGothic" pitchFamily="34" charset="-128"/>
          <a:cs typeface="Arial" pitchFamily="34" charset="0"/>
        </a:defRPr>
      </a:lvl3pPr>
      <a:lvl4pPr marL="1598613" indent="-227013" algn="l" rtl="0" eaLnBrk="0" fontAlgn="base" hangingPunct="0">
        <a:spcBef>
          <a:spcPct val="0"/>
        </a:spcBef>
        <a:spcAft>
          <a:spcPts val="1200"/>
        </a:spcAft>
        <a:buClr>
          <a:srgbClr val="003366"/>
        </a:buClr>
        <a:buChar char="–"/>
        <a:defRPr sz="2000">
          <a:solidFill>
            <a:schemeClr val="tx1"/>
          </a:solidFill>
          <a:latin typeface="Arial" pitchFamily="34" charset="0"/>
          <a:ea typeface="MS PGothic" pitchFamily="34" charset="-128"/>
          <a:cs typeface="Arial" pitchFamily="34" charset="0"/>
        </a:defRPr>
      </a:lvl4pPr>
      <a:lvl5pPr marL="2055813" indent="-227013" algn="l" rtl="0" eaLnBrk="0" fontAlgn="base" hangingPunct="0">
        <a:spcBef>
          <a:spcPct val="0"/>
        </a:spcBef>
        <a:spcAft>
          <a:spcPts val="1200"/>
        </a:spcAft>
        <a:buClr>
          <a:srgbClr val="003366"/>
        </a:buClr>
        <a:buChar char="»"/>
        <a:defRPr sz="2000">
          <a:solidFill>
            <a:schemeClr val="tx1"/>
          </a:solidFill>
          <a:latin typeface="Arial" pitchFamily="34" charset="0"/>
          <a:ea typeface="MS PGothic" pitchFamily="34" charset="-128"/>
          <a:cs typeface="Arial" pitchFamily="34" charset="0"/>
        </a:defRPr>
      </a:lvl5pPr>
      <a:lvl6pPr marL="2514079" indent="-228553" algn="l" rtl="0" eaLnBrk="1" fontAlgn="base" hangingPunct="1">
        <a:spcBef>
          <a:spcPct val="0"/>
        </a:spcBef>
        <a:spcAft>
          <a:spcPct val="20000"/>
        </a:spcAft>
        <a:defRPr sz="2800">
          <a:solidFill>
            <a:schemeClr val="tx1"/>
          </a:solidFill>
          <a:latin typeface="+mn-lt"/>
          <a:ea typeface="+mn-ea"/>
        </a:defRPr>
      </a:lvl6pPr>
      <a:lvl7pPr marL="2971184" indent="-228553" algn="l" rtl="0" eaLnBrk="1" fontAlgn="base" hangingPunct="1">
        <a:spcBef>
          <a:spcPct val="0"/>
        </a:spcBef>
        <a:spcAft>
          <a:spcPct val="20000"/>
        </a:spcAft>
        <a:defRPr sz="2800">
          <a:solidFill>
            <a:schemeClr val="tx1"/>
          </a:solidFill>
          <a:latin typeface="+mn-lt"/>
          <a:ea typeface="+mn-ea"/>
        </a:defRPr>
      </a:lvl7pPr>
      <a:lvl8pPr marL="3428289" indent="-228553" algn="l" rtl="0" eaLnBrk="1" fontAlgn="base" hangingPunct="1">
        <a:spcBef>
          <a:spcPct val="0"/>
        </a:spcBef>
        <a:spcAft>
          <a:spcPct val="20000"/>
        </a:spcAft>
        <a:defRPr sz="2800">
          <a:solidFill>
            <a:schemeClr val="tx1"/>
          </a:solidFill>
          <a:latin typeface="+mn-lt"/>
          <a:ea typeface="+mn-ea"/>
        </a:defRPr>
      </a:lvl8pPr>
      <a:lvl9pPr marL="3885394" indent="-228553" algn="l" rtl="0" eaLnBrk="1" fontAlgn="base" hangingPunct="1">
        <a:spcBef>
          <a:spcPct val="0"/>
        </a:spcBef>
        <a:spcAft>
          <a:spcPct val="20000"/>
        </a:spcAft>
        <a:defRPr sz="2800">
          <a:solidFill>
            <a:schemeClr val="tx1"/>
          </a:solidFill>
          <a:latin typeface="+mn-lt"/>
          <a:ea typeface="+mn-ea"/>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slide3">
            <a:extLst>
              <a:ext uri="{FF2B5EF4-FFF2-40B4-BE49-F238E27FC236}">
                <a16:creationId xmlns:a16="http://schemas.microsoft.com/office/drawing/2014/main" id="{327C651A-F7D5-46C8-B89E-8D775BE6B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3">
            <a:extLst>
              <a:ext uri="{FF2B5EF4-FFF2-40B4-BE49-F238E27FC236}">
                <a16:creationId xmlns:a16="http://schemas.microsoft.com/office/drawing/2014/main" id="{EEFDE7F3-4BFC-4025-9CDF-663004CD6003}"/>
              </a:ext>
            </a:extLst>
          </p:cNvPr>
          <p:cNvSpPr>
            <a:spLocks noGrp="1" noChangeArrowheads="1"/>
          </p:cNvSpPr>
          <p:nvPr>
            <p:ph type="title"/>
          </p:nvPr>
        </p:nvSpPr>
        <p:spPr bwMode="auto">
          <a:xfrm>
            <a:off x="1141413" y="571500"/>
            <a:ext cx="693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spAutoFit/>
          </a:bodyPr>
          <a:lstStyle/>
          <a:p>
            <a:pPr lvl="0"/>
            <a:r>
              <a:rPr lang="en-US" altLang="en-US"/>
              <a:t>Click to edit Master title style</a:t>
            </a:r>
          </a:p>
        </p:txBody>
      </p:sp>
      <p:sp>
        <p:nvSpPr>
          <p:cNvPr id="5124" name="Rectangle 14">
            <a:extLst>
              <a:ext uri="{FF2B5EF4-FFF2-40B4-BE49-F238E27FC236}">
                <a16:creationId xmlns:a16="http://schemas.microsoft.com/office/drawing/2014/main" id="{1E0A4F82-6637-4040-B085-B44119E0B76A}"/>
              </a:ext>
            </a:extLst>
          </p:cNvPr>
          <p:cNvSpPr>
            <a:spLocks noGrp="1" noChangeArrowheads="1"/>
          </p:cNvSpPr>
          <p:nvPr>
            <p:ph type="body" idx="1"/>
          </p:nvPr>
        </p:nvSpPr>
        <p:spPr bwMode="auto">
          <a:xfrm>
            <a:off x="1141413" y="1657350"/>
            <a:ext cx="6935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 Third level</a:t>
            </a:r>
          </a:p>
        </p:txBody>
      </p:sp>
      <p:pic>
        <p:nvPicPr>
          <p:cNvPr id="5" name="Picture 5">
            <a:extLst>
              <a:ext uri="{FF2B5EF4-FFF2-40B4-BE49-F238E27FC236}">
                <a16:creationId xmlns:a16="http://schemas.microsoft.com/office/drawing/2014/main" id="{A44C9B1C-F2FD-4DF0-B890-1E008C2317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Slide Number Placeholder 4">
            <a:extLst>
              <a:ext uri="{FF2B5EF4-FFF2-40B4-BE49-F238E27FC236}">
                <a16:creationId xmlns:a16="http://schemas.microsoft.com/office/drawing/2014/main" id="{6ECF22A8-90C5-4E27-B253-740D197239F6}"/>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2800">
          <a:solidFill>
            <a:schemeClr val="tx1"/>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5pPr>
      <a:lvl6pPr marL="457106" algn="l" rtl="0" fontAlgn="base">
        <a:spcBef>
          <a:spcPct val="0"/>
        </a:spcBef>
        <a:spcAft>
          <a:spcPct val="0"/>
        </a:spcAft>
        <a:defRPr sz="2800">
          <a:solidFill>
            <a:schemeClr val="tx1"/>
          </a:solidFill>
          <a:latin typeface="Arial" charset="0"/>
          <a:cs typeface="Arial" charset="0"/>
        </a:defRPr>
      </a:lvl6pPr>
      <a:lvl7pPr marL="914210" algn="l" rtl="0" fontAlgn="base">
        <a:spcBef>
          <a:spcPct val="0"/>
        </a:spcBef>
        <a:spcAft>
          <a:spcPct val="0"/>
        </a:spcAft>
        <a:defRPr sz="2800">
          <a:solidFill>
            <a:schemeClr val="tx1"/>
          </a:solidFill>
          <a:latin typeface="Arial" charset="0"/>
          <a:cs typeface="Arial" charset="0"/>
        </a:defRPr>
      </a:lvl7pPr>
      <a:lvl8pPr marL="1371316" algn="l" rtl="0" fontAlgn="base">
        <a:spcBef>
          <a:spcPct val="0"/>
        </a:spcBef>
        <a:spcAft>
          <a:spcPct val="0"/>
        </a:spcAft>
        <a:defRPr sz="2800">
          <a:solidFill>
            <a:schemeClr val="tx1"/>
          </a:solidFill>
          <a:latin typeface="Arial" charset="0"/>
          <a:cs typeface="Arial" charset="0"/>
        </a:defRPr>
      </a:lvl8pPr>
      <a:lvl9pPr marL="1828421" algn="l" rtl="0" fontAlgn="base">
        <a:spcBef>
          <a:spcPct val="0"/>
        </a:spcBef>
        <a:spcAft>
          <a:spcPct val="0"/>
        </a:spcAft>
        <a:defRPr sz="2800">
          <a:solidFill>
            <a:schemeClr val="tx1"/>
          </a:solidFill>
          <a:latin typeface="Arial" charset="0"/>
          <a:cs typeface="Arial" charset="0"/>
        </a:defRPr>
      </a:lvl9pPr>
    </p:titleStyle>
    <p:bodyStyle>
      <a:lvl1pPr marL="341313" indent="-341313" algn="l" defTabSz="455613" rtl="0" eaLnBrk="0" fontAlgn="base" hangingPunct="0">
        <a:spcBef>
          <a:spcPct val="0"/>
        </a:spcBef>
        <a:spcAft>
          <a:spcPct val="0"/>
        </a:spcAft>
        <a:defRPr sz="2000">
          <a:solidFill>
            <a:schemeClr val="tx1"/>
          </a:solidFill>
          <a:latin typeface="+mn-lt"/>
          <a:ea typeface="MS PGothic" panose="020B0600070205080204" pitchFamily="34" charset="-128"/>
          <a:cs typeface="+mn-cs"/>
        </a:defRPr>
      </a:lvl1pPr>
      <a:lvl2pPr marL="741363" indent="-284163" algn="l" defTabSz="455613" rtl="0" eaLnBrk="0" fontAlgn="base" hangingPunct="0">
        <a:spcBef>
          <a:spcPct val="0"/>
        </a:spcBef>
        <a:spcAft>
          <a:spcPct val="0"/>
        </a:spcAft>
        <a:buClr>
          <a:srgbClr val="4F6228"/>
        </a:buClr>
        <a:buFont typeface="Wingdings" panose="05000000000000000000" pitchFamily="2" charset="2"/>
        <a:buChar char="§"/>
        <a:defRPr sz="2000">
          <a:solidFill>
            <a:schemeClr val="tx1"/>
          </a:solidFill>
          <a:latin typeface="+mn-lt"/>
          <a:ea typeface="Arial" charset="0"/>
          <a:cs typeface="+mn-cs"/>
        </a:defRPr>
      </a:lvl2pPr>
      <a:lvl3pPr marL="1141413" indent="-227013" algn="l" defTabSz="455613" rtl="0" eaLnBrk="0" fontAlgn="base" hangingPunct="0">
        <a:spcBef>
          <a:spcPct val="0"/>
        </a:spcBef>
        <a:spcAft>
          <a:spcPct val="0"/>
        </a:spcAft>
        <a:defRPr sz="2000">
          <a:solidFill>
            <a:schemeClr val="tx1"/>
          </a:solidFill>
          <a:latin typeface="+mn-lt"/>
          <a:ea typeface="Arial" charset="0"/>
          <a:cs typeface="+mn-cs"/>
        </a:defRPr>
      </a:lvl3pPr>
      <a:lvl4pPr marL="1598613" indent="-227013" algn="l" defTabSz="455613" rtl="0" eaLnBrk="0" fontAlgn="base" hangingPunct="0">
        <a:spcBef>
          <a:spcPct val="0"/>
        </a:spcBef>
        <a:spcAft>
          <a:spcPct val="0"/>
        </a:spcAft>
        <a:defRPr sz="2000">
          <a:solidFill>
            <a:schemeClr val="tx1"/>
          </a:solidFill>
          <a:latin typeface="+mn-lt"/>
          <a:ea typeface="Arial" charset="0"/>
          <a:cs typeface="+mn-cs"/>
        </a:defRPr>
      </a:lvl4pPr>
      <a:lvl5pPr marL="2055813" indent="-227013" algn="l" defTabSz="455613" rtl="0" eaLnBrk="0" fontAlgn="base" hangingPunct="0">
        <a:spcBef>
          <a:spcPct val="0"/>
        </a:spcBef>
        <a:spcAft>
          <a:spcPct val="0"/>
        </a:spcAft>
        <a:defRPr sz="2000">
          <a:solidFill>
            <a:schemeClr val="tx1"/>
          </a:solidFill>
          <a:latin typeface="+mn-lt"/>
          <a:ea typeface="Arial" charset="0"/>
          <a:cs typeface="+mn-cs"/>
        </a:defRPr>
      </a:lvl5pPr>
      <a:lvl6pPr marL="2514079" indent="-228553" algn="l" defTabSz="457106" rtl="0" fontAlgn="base">
        <a:spcBef>
          <a:spcPct val="0"/>
        </a:spcBef>
        <a:spcAft>
          <a:spcPct val="0"/>
        </a:spcAft>
        <a:defRPr sz="2000">
          <a:solidFill>
            <a:schemeClr val="tx1"/>
          </a:solidFill>
          <a:latin typeface="+mn-lt"/>
          <a:cs typeface="+mn-cs"/>
        </a:defRPr>
      </a:lvl6pPr>
      <a:lvl7pPr marL="2971184" indent="-228553" algn="l" defTabSz="457106" rtl="0" fontAlgn="base">
        <a:spcBef>
          <a:spcPct val="0"/>
        </a:spcBef>
        <a:spcAft>
          <a:spcPct val="0"/>
        </a:spcAft>
        <a:defRPr sz="2000">
          <a:solidFill>
            <a:schemeClr val="tx1"/>
          </a:solidFill>
          <a:latin typeface="+mn-lt"/>
          <a:cs typeface="+mn-cs"/>
        </a:defRPr>
      </a:lvl7pPr>
      <a:lvl8pPr marL="3428289" indent="-228553" algn="l" defTabSz="457106" rtl="0" fontAlgn="base">
        <a:spcBef>
          <a:spcPct val="0"/>
        </a:spcBef>
        <a:spcAft>
          <a:spcPct val="0"/>
        </a:spcAft>
        <a:defRPr sz="2000">
          <a:solidFill>
            <a:schemeClr val="tx1"/>
          </a:solidFill>
          <a:latin typeface="+mn-lt"/>
          <a:cs typeface="+mn-cs"/>
        </a:defRPr>
      </a:lvl8pPr>
      <a:lvl9pPr marL="3885394" indent="-228553" algn="l" defTabSz="457106" rtl="0" fontAlgn="base">
        <a:spcBef>
          <a:spcPct val="0"/>
        </a:spcBef>
        <a:spcAft>
          <a:spcPct val="0"/>
        </a:spcAft>
        <a:defRPr sz="2000">
          <a:solidFill>
            <a:schemeClr val="tx1"/>
          </a:solidFill>
          <a:latin typeface="+mn-lt"/>
          <a:cs typeface="+mn-cs"/>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17F9873D-9E3B-4577-A2A0-6D7E37160474}"/>
              </a:ext>
            </a:extLst>
          </p:cNvPr>
          <p:cNvSpPr>
            <a:spLocks noGrp="1"/>
          </p:cNvSpPr>
          <p:nvPr>
            <p:ph type="title"/>
          </p:nvPr>
        </p:nvSpPr>
        <p:spPr bwMode="auto">
          <a:xfrm>
            <a:off x="457200" y="161925"/>
            <a:ext cx="82296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cxnSp>
        <p:nvCxnSpPr>
          <p:cNvPr id="7" name="Straight Connector 6">
            <a:extLst>
              <a:ext uri="{FF2B5EF4-FFF2-40B4-BE49-F238E27FC236}">
                <a16:creationId xmlns:a16="http://schemas.microsoft.com/office/drawing/2014/main" id="{CC0B41FE-4309-468B-B4CB-588ADC6EB394}"/>
              </a:ext>
            </a:extLst>
          </p:cNvPr>
          <p:cNvCxnSpPr/>
          <p:nvPr/>
        </p:nvCxnSpPr>
        <p:spPr>
          <a:xfrm>
            <a:off x="457200" y="857250"/>
            <a:ext cx="868680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6148" name="Text Placeholder 2">
            <a:extLst>
              <a:ext uri="{FF2B5EF4-FFF2-40B4-BE49-F238E27FC236}">
                <a16:creationId xmlns:a16="http://schemas.microsoft.com/office/drawing/2014/main" id="{EBF3CE6F-FD8A-469E-9312-90A24844AFC5}"/>
              </a:ext>
            </a:extLst>
          </p:cNvPr>
          <p:cNvSpPr>
            <a:spLocks noGrp="1"/>
          </p:cNvSpPr>
          <p:nvPr>
            <p:ph type="body" idx="1"/>
          </p:nvPr>
        </p:nvSpPr>
        <p:spPr bwMode="auto">
          <a:xfrm>
            <a:off x="457200" y="1065213"/>
            <a:ext cx="82296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3" name="Picture 5">
            <a:extLst>
              <a:ext uri="{FF2B5EF4-FFF2-40B4-BE49-F238E27FC236}">
                <a16:creationId xmlns:a16="http://schemas.microsoft.com/office/drawing/2014/main" id="{41F14505-8A94-417B-8FDB-C5CB58DC852F}"/>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Slide Number Placeholder 4">
            <a:extLst>
              <a:ext uri="{FF2B5EF4-FFF2-40B4-BE49-F238E27FC236}">
                <a16:creationId xmlns:a16="http://schemas.microsoft.com/office/drawing/2014/main" id="{0C5B0291-2CFC-4327-995D-074329F79D8E}"/>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515" r:id="rId1"/>
    <p:sldLayoutId id="2147489516" r:id="rId2"/>
    <p:sldLayoutId id="2147489517" r:id="rId3"/>
    <p:sldLayoutId id="2147489518" r:id="rId4"/>
    <p:sldLayoutId id="2147489519" r:id="rId5"/>
    <p:sldLayoutId id="2147489520" r:id="rId6"/>
    <p:sldLayoutId id="2147489521" r:id="rId7"/>
    <p:sldLayoutId id="2147489522" r:id="rId8"/>
    <p:sldLayoutId id="2147489523" r:id="rId9"/>
    <p:sldLayoutId id="2147489524" r:id="rId10"/>
    <p:sldLayoutId id="2147489525" r:id="rId11"/>
    <p:sldLayoutId id="2147489526" r:id="rId12"/>
    <p:sldLayoutId id="2147489527" r:id="rId13"/>
    <p:sldLayoutId id="2147489528" r:id="rId14"/>
    <p:sldLayoutId id="2147489529" r:id="rId15"/>
  </p:sldLayoutIdLst>
  <p:transition spd="med">
    <p:fade/>
  </p:transition>
  <p:hf hdr="0" ftr="0" dt="0"/>
  <p:txStyles>
    <p:titleStyle>
      <a:lvl1pPr algn="l" rtl="0" eaLnBrk="0" fontAlgn="base" hangingPunct="0">
        <a:lnSpc>
          <a:spcPct val="95000"/>
        </a:lnSpc>
        <a:spcBef>
          <a:spcPct val="0"/>
        </a:spcBef>
        <a:spcAft>
          <a:spcPct val="0"/>
        </a:spcAft>
        <a:defRPr sz="2800" b="1" kern="1200">
          <a:solidFill>
            <a:schemeClr val="accent1"/>
          </a:solidFill>
          <a:latin typeface="+mj-lt"/>
          <a:ea typeface="MS PGothic" panose="020B0600070205080204" pitchFamily="34" charset="-128"/>
          <a:cs typeface="MS PGothic" charset="0"/>
        </a:defRPr>
      </a:lvl1pPr>
      <a:lvl2pPr algn="l" rtl="0" eaLnBrk="0" fontAlgn="base" hangingPunct="0">
        <a:lnSpc>
          <a:spcPct val="95000"/>
        </a:lnSpc>
        <a:spcBef>
          <a:spcPct val="0"/>
        </a:spcBef>
        <a:spcAft>
          <a:spcPct val="0"/>
        </a:spcAft>
        <a:defRPr sz="2800" b="1">
          <a:solidFill>
            <a:schemeClr val="accent1"/>
          </a:solidFill>
          <a:latin typeface="Arial" charset="0"/>
          <a:ea typeface="MS PGothic" panose="020B0600070205080204" pitchFamily="34" charset="-128"/>
          <a:cs typeface="MS PGothic" charset="0"/>
        </a:defRPr>
      </a:lvl2pPr>
      <a:lvl3pPr algn="l" rtl="0" eaLnBrk="0" fontAlgn="base" hangingPunct="0">
        <a:lnSpc>
          <a:spcPct val="95000"/>
        </a:lnSpc>
        <a:spcBef>
          <a:spcPct val="0"/>
        </a:spcBef>
        <a:spcAft>
          <a:spcPct val="0"/>
        </a:spcAft>
        <a:defRPr sz="2800" b="1">
          <a:solidFill>
            <a:schemeClr val="accent1"/>
          </a:solidFill>
          <a:latin typeface="Arial" charset="0"/>
          <a:ea typeface="MS PGothic" panose="020B0600070205080204" pitchFamily="34" charset="-128"/>
          <a:cs typeface="MS PGothic" charset="0"/>
        </a:defRPr>
      </a:lvl3pPr>
      <a:lvl4pPr algn="l" rtl="0" eaLnBrk="0" fontAlgn="base" hangingPunct="0">
        <a:lnSpc>
          <a:spcPct val="95000"/>
        </a:lnSpc>
        <a:spcBef>
          <a:spcPct val="0"/>
        </a:spcBef>
        <a:spcAft>
          <a:spcPct val="0"/>
        </a:spcAft>
        <a:defRPr sz="2800" b="1">
          <a:solidFill>
            <a:schemeClr val="accent1"/>
          </a:solidFill>
          <a:latin typeface="Arial" charset="0"/>
          <a:ea typeface="MS PGothic" panose="020B0600070205080204" pitchFamily="34" charset="-128"/>
          <a:cs typeface="MS PGothic" charset="0"/>
        </a:defRPr>
      </a:lvl4pPr>
      <a:lvl5pPr algn="l" rtl="0" eaLnBrk="0" fontAlgn="base" hangingPunct="0">
        <a:lnSpc>
          <a:spcPct val="95000"/>
        </a:lnSpc>
        <a:spcBef>
          <a:spcPct val="0"/>
        </a:spcBef>
        <a:spcAft>
          <a:spcPct val="0"/>
        </a:spcAft>
        <a:defRPr sz="2800" b="1">
          <a:solidFill>
            <a:schemeClr val="accent1"/>
          </a:solidFill>
          <a:latin typeface="Arial" charset="0"/>
          <a:ea typeface="MS PGothic" panose="020B0600070205080204" pitchFamily="34" charset="-128"/>
          <a:cs typeface="MS PGothic" charset="0"/>
        </a:defRPr>
      </a:lvl5pPr>
      <a:lvl6pPr marL="457106" algn="l" rtl="0" fontAlgn="base">
        <a:lnSpc>
          <a:spcPct val="95000"/>
        </a:lnSpc>
        <a:spcBef>
          <a:spcPct val="0"/>
        </a:spcBef>
        <a:spcAft>
          <a:spcPct val="0"/>
        </a:spcAft>
        <a:defRPr sz="2800" b="1">
          <a:solidFill>
            <a:schemeClr val="accent1"/>
          </a:solidFill>
          <a:latin typeface="Arial" charset="0"/>
        </a:defRPr>
      </a:lvl6pPr>
      <a:lvl7pPr marL="914210" algn="l" rtl="0" fontAlgn="base">
        <a:lnSpc>
          <a:spcPct val="95000"/>
        </a:lnSpc>
        <a:spcBef>
          <a:spcPct val="0"/>
        </a:spcBef>
        <a:spcAft>
          <a:spcPct val="0"/>
        </a:spcAft>
        <a:defRPr sz="2800" b="1">
          <a:solidFill>
            <a:schemeClr val="accent1"/>
          </a:solidFill>
          <a:latin typeface="Arial" charset="0"/>
        </a:defRPr>
      </a:lvl7pPr>
      <a:lvl8pPr marL="1371316" algn="l" rtl="0" fontAlgn="base">
        <a:lnSpc>
          <a:spcPct val="95000"/>
        </a:lnSpc>
        <a:spcBef>
          <a:spcPct val="0"/>
        </a:spcBef>
        <a:spcAft>
          <a:spcPct val="0"/>
        </a:spcAft>
        <a:defRPr sz="2800" b="1">
          <a:solidFill>
            <a:schemeClr val="accent1"/>
          </a:solidFill>
          <a:latin typeface="Arial" charset="0"/>
        </a:defRPr>
      </a:lvl8pPr>
      <a:lvl9pPr marL="1828421" algn="l" rtl="0" fontAlgn="base">
        <a:lnSpc>
          <a:spcPct val="95000"/>
        </a:lnSpc>
        <a:spcBef>
          <a:spcPct val="0"/>
        </a:spcBef>
        <a:spcAft>
          <a:spcPct val="0"/>
        </a:spcAft>
        <a:defRPr sz="2800" b="1">
          <a:solidFill>
            <a:schemeClr val="accent1"/>
          </a:solidFill>
          <a:latin typeface="Arial" charset="0"/>
        </a:defRPr>
      </a:lvl9pPr>
    </p:titleStyle>
    <p:bodyStyle>
      <a:lvl1pPr marL="227013" indent="-227013" algn="l" rtl="0" eaLnBrk="0" fontAlgn="base" hangingPunct="0">
        <a:lnSpc>
          <a:spcPct val="90000"/>
        </a:lnSpc>
        <a:spcBef>
          <a:spcPts val="1800"/>
        </a:spcBef>
        <a:spcAft>
          <a:spcPct val="0"/>
        </a:spcAft>
        <a:buClr>
          <a:srgbClr val="5EB0E6"/>
        </a:buClr>
        <a:buSzPct val="80000"/>
        <a:buFont typeface="Wingdings" panose="05000000000000000000" pitchFamily="2" charset="2"/>
        <a:buChar char="§"/>
        <a:defRPr sz="2400" kern="1200">
          <a:solidFill>
            <a:schemeClr val="tx1"/>
          </a:solidFill>
          <a:latin typeface="+mn-lt"/>
          <a:ea typeface="MS PGothic" panose="020B0600070205080204" pitchFamily="34" charset="-128"/>
          <a:cs typeface="MS PGothic" charset="0"/>
        </a:defRPr>
      </a:lvl1pPr>
      <a:lvl2pPr marL="500063" indent="-227013" algn="l" rtl="0" eaLnBrk="0" fontAlgn="base" hangingPunct="0">
        <a:lnSpc>
          <a:spcPct val="90000"/>
        </a:lnSpc>
        <a:spcBef>
          <a:spcPts val="1000"/>
        </a:spcBef>
        <a:spcAft>
          <a:spcPct val="0"/>
        </a:spcAft>
        <a:buClr>
          <a:schemeClr val="tx1"/>
        </a:buClr>
        <a:buSzPct val="80000"/>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728663" indent="-180975" algn="l" rtl="0" eaLnBrk="0" fontAlgn="base" hangingPunct="0">
        <a:lnSpc>
          <a:spcPct val="90000"/>
        </a:lnSpc>
        <a:spcBef>
          <a:spcPts val="800"/>
        </a:spcBef>
        <a:spcAft>
          <a:spcPct val="0"/>
        </a:spcAft>
        <a:buClr>
          <a:srgbClr val="5EB0E6"/>
        </a:buClr>
        <a:buSzPct val="80000"/>
        <a:buFont typeface="Wingdings" panose="05000000000000000000" pitchFamily="2" charset="2"/>
        <a:buChar char="§"/>
        <a:defRPr sz="2400" kern="1200">
          <a:solidFill>
            <a:schemeClr val="tx1"/>
          </a:solidFill>
          <a:latin typeface="+mn-lt"/>
          <a:ea typeface="MS PGothic" panose="020B0600070205080204" pitchFamily="34" charset="-128"/>
          <a:cs typeface="MS PGothic" charset="0"/>
        </a:defRPr>
      </a:lvl3pPr>
      <a:lvl4pPr marL="957263" indent="-180975" algn="l" rtl="0" eaLnBrk="0" fontAlgn="base" hangingPunct="0">
        <a:lnSpc>
          <a:spcPct val="90000"/>
        </a:lnSpc>
        <a:spcBef>
          <a:spcPts val="600"/>
        </a:spcBef>
        <a:spcAft>
          <a:spcPct val="0"/>
        </a:spcAft>
        <a:buClr>
          <a:schemeClr val="tx1"/>
        </a:buClr>
        <a:buSzPct val="80000"/>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185863" indent="-180975" algn="l" rtl="0" eaLnBrk="0" fontAlgn="base" hangingPunct="0">
        <a:lnSpc>
          <a:spcPct val="90000"/>
        </a:lnSpc>
        <a:spcBef>
          <a:spcPts val="600"/>
        </a:spcBef>
        <a:spcAft>
          <a:spcPct val="0"/>
        </a:spcAft>
        <a:buClr>
          <a:srgbClr val="5EB0E6"/>
        </a:buClr>
        <a:buSzPct val="80000"/>
        <a:buFont typeface="Wingdings" panose="05000000000000000000" pitchFamily="2" charset="2"/>
        <a:buChar char="§"/>
        <a:defRPr sz="1600" kern="1200">
          <a:solidFill>
            <a:schemeClr val="tx1"/>
          </a:solidFill>
          <a:latin typeface="+mn-lt"/>
          <a:ea typeface="MS PGothic" panose="020B0600070205080204" pitchFamily="34" charset="-128"/>
          <a:cs typeface="MS PGothic" charset="0"/>
        </a:defRPr>
      </a:lvl5pPr>
      <a:lvl6pPr marL="1417026" indent="-182842" algn="l" defTabSz="91421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6pPr>
      <a:lvl7pPr marL="1645579" indent="-182842" algn="l" defTabSz="914210" rtl="0" eaLnBrk="1" latinLnBrk="0" hangingPunct="1">
        <a:lnSpc>
          <a:spcPct val="90000"/>
        </a:lnSpc>
        <a:spcBef>
          <a:spcPts val="600"/>
        </a:spcBef>
        <a:buClr>
          <a:schemeClr val="accent3"/>
        </a:buClr>
        <a:buSzPct val="80000"/>
        <a:buFont typeface="Wingdings" pitchFamily="2" charset="2"/>
        <a:buChar char="§"/>
        <a:defRPr sz="1600" kern="1200">
          <a:solidFill>
            <a:schemeClr val="tx1"/>
          </a:solidFill>
          <a:latin typeface="+mn-lt"/>
          <a:ea typeface="+mn-ea"/>
          <a:cs typeface="+mn-cs"/>
        </a:defRPr>
      </a:lvl7pPr>
      <a:lvl8pPr marL="1874130" indent="-182842" algn="l" defTabSz="91421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8pPr>
      <a:lvl9pPr marL="2102684" indent="-182842" algn="l" defTabSz="914210" rtl="0" eaLnBrk="1" latinLnBrk="0" hangingPunct="1">
        <a:lnSpc>
          <a:spcPct val="90000"/>
        </a:lnSpc>
        <a:spcBef>
          <a:spcPts val="600"/>
        </a:spcBef>
        <a:buClr>
          <a:schemeClr val="accent3"/>
        </a:buClr>
        <a:buSzPct val="80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3" descr="Text 2">
            <a:extLst>
              <a:ext uri="{FF2B5EF4-FFF2-40B4-BE49-F238E27FC236}">
                <a16:creationId xmlns:a16="http://schemas.microsoft.com/office/drawing/2014/main" id="{25A06791-DAE1-4811-A6C1-4E7246C5C90E}"/>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b="88892"/>
          <a:stretch>
            <a:fillRect/>
          </a:stretch>
        </p:blipFill>
        <p:spPr bwMode="auto">
          <a:xfrm>
            <a:off x="0" y="0"/>
            <a:ext cx="91455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FBFADEDB-E844-4E3D-AFA6-B13B81C89EBB}"/>
              </a:ext>
            </a:extLst>
          </p:cNvPr>
          <p:cNvSpPr>
            <a:spLocks noGrp="1" noChangeArrowheads="1"/>
          </p:cNvSpPr>
          <p:nvPr>
            <p:ph type="title"/>
          </p:nvPr>
        </p:nvSpPr>
        <p:spPr bwMode="auto">
          <a:xfrm>
            <a:off x="609600" y="628650"/>
            <a:ext cx="7924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2" name="Rectangle 3">
            <a:extLst>
              <a:ext uri="{FF2B5EF4-FFF2-40B4-BE49-F238E27FC236}">
                <a16:creationId xmlns:a16="http://schemas.microsoft.com/office/drawing/2014/main" id="{8BDF4ECA-3596-4166-9002-AA42CE679B7A}"/>
              </a:ext>
            </a:extLst>
          </p:cNvPr>
          <p:cNvSpPr>
            <a:spLocks noGrp="1" noChangeArrowheads="1"/>
          </p:cNvSpPr>
          <p:nvPr>
            <p:ph type="body" idx="1"/>
          </p:nvPr>
        </p:nvSpPr>
        <p:spPr bwMode="auto">
          <a:xfrm>
            <a:off x="609600" y="1314450"/>
            <a:ext cx="79248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2" name="Picture 5">
            <a:extLst>
              <a:ext uri="{FF2B5EF4-FFF2-40B4-BE49-F238E27FC236}">
                <a16:creationId xmlns:a16="http://schemas.microsoft.com/office/drawing/2014/main" id="{66EC0FA5-1D76-4456-8098-B199F193075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Slide Number Placeholder 4">
            <a:extLst>
              <a:ext uri="{FF2B5EF4-FFF2-40B4-BE49-F238E27FC236}">
                <a16:creationId xmlns:a16="http://schemas.microsoft.com/office/drawing/2014/main" id="{983F542D-9B29-475B-A957-4FBC17CE0894}"/>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530" r:id="rId1"/>
    <p:sldLayoutId id="2147489531" r:id="rId2"/>
    <p:sldLayoutId id="2147489532" r:id="rId3"/>
    <p:sldLayoutId id="2147489533" r:id="rId4"/>
    <p:sldLayoutId id="2147489534" r:id="rId5"/>
    <p:sldLayoutId id="2147489535" r:id="rId6"/>
    <p:sldLayoutId id="2147489536" r:id="rId7"/>
    <p:sldLayoutId id="2147489537" r:id="rId8"/>
    <p:sldLayoutId id="2147489538" r:id="rId9"/>
    <p:sldLayoutId id="2147489539" r:id="rId10"/>
  </p:sldLayoutIdLst>
  <p:hf hdr="0" ftr="0" dt="0"/>
  <p:txStyles>
    <p:titleStyle>
      <a:lvl1pPr algn="l" rtl="0" eaLnBrk="0" fontAlgn="base" hangingPunct="0">
        <a:spcBef>
          <a:spcPct val="0"/>
        </a:spcBef>
        <a:spcAft>
          <a:spcPct val="0"/>
        </a:spcAft>
        <a:defRPr sz="3200">
          <a:solidFill>
            <a:srgbClr val="482F92"/>
          </a:solidFill>
          <a:latin typeface="+mj-lt"/>
          <a:ea typeface="MS PGothic" pitchFamily="34" charset="-128"/>
          <a:cs typeface="MS PGothic" charset="0"/>
        </a:defRPr>
      </a:lvl1pPr>
      <a:lvl2pPr algn="l" rtl="0" eaLnBrk="0" fontAlgn="base" hangingPunct="0">
        <a:spcBef>
          <a:spcPct val="0"/>
        </a:spcBef>
        <a:spcAft>
          <a:spcPct val="0"/>
        </a:spcAft>
        <a:defRPr sz="3200">
          <a:solidFill>
            <a:srgbClr val="482F92"/>
          </a:solidFill>
          <a:latin typeface="Univers 67 CondensedBold" charset="0"/>
          <a:ea typeface="MS PGothic" pitchFamily="34" charset="-128"/>
          <a:cs typeface="MS PGothic" charset="0"/>
        </a:defRPr>
      </a:lvl2pPr>
      <a:lvl3pPr algn="l" rtl="0" eaLnBrk="0" fontAlgn="base" hangingPunct="0">
        <a:spcBef>
          <a:spcPct val="0"/>
        </a:spcBef>
        <a:spcAft>
          <a:spcPct val="0"/>
        </a:spcAft>
        <a:defRPr sz="3200">
          <a:solidFill>
            <a:srgbClr val="482F92"/>
          </a:solidFill>
          <a:latin typeface="Univers 67 CondensedBold" charset="0"/>
          <a:ea typeface="MS PGothic" pitchFamily="34" charset="-128"/>
          <a:cs typeface="MS PGothic" charset="0"/>
        </a:defRPr>
      </a:lvl3pPr>
      <a:lvl4pPr algn="l" rtl="0" eaLnBrk="0" fontAlgn="base" hangingPunct="0">
        <a:spcBef>
          <a:spcPct val="0"/>
        </a:spcBef>
        <a:spcAft>
          <a:spcPct val="0"/>
        </a:spcAft>
        <a:defRPr sz="3200">
          <a:solidFill>
            <a:srgbClr val="482F92"/>
          </a:solidFill>
          <a:latin typeface="Univers 67 CondensedBold" charset="0"/>
          <a:ea typeface="MS PGothic" pitchFamily="34" charset="-128"/>
          <a:cs typeface="MS PGothic" charset="0"/>
        </a:defRPr>
      </a:lvl4pPr>
      <a:lvl5pPr algn="l" rtl="0" eaLnBrk="0" fontAlgn="base" hangingPunct="0">
        <a:spcBef>
          <a:spcPct val="0"/>
        </a:spcBef>
        <a:spcAft>
          <a:spcPct val="0"/>
        </a:spcAft>
        <a:defRPr sz="3200">
          <a:solidFill>
            <a:srgbClr val="482F92"/>
          </a:solidFill>
          <a:latin typeface="Univers 67 CondensedBold" charset="0"/>
          <a:ea typeface="MS PGothic" pitchFamily="34" charset="-128"/>
          <a:cs typeface="MS PGothic" charset="0"/>
        </a:defRPr>
      </a:lvl5pPr>
      <a:lvl6pPr marL="457200" algn="l" rtl="0" fontAlgn="base">
        <a:spcBef>
          <a:spcPct val="0"/>
        </a:spcBef>
        <a:spcAft>
          <a:spcPct val="0"/>
        </a:spcAft>
        <a:defRPr sz="3200">
          <a:solidFill>
            <a:srgbClr val="482F92"/>
          </a:solidFill>
          <a:latin typeface="Univers 67 CondensedBold" charset="0"/>
        </a:defRPr>
      </a:lvl6pPr>
      <a:lvl7pPr marL="914400" algn="l" rtl="0" fontAlgn="base">
        <a:spcBef>
          <a:spcPct val="0"/>
        </a:spcBef>
        <a:spcAft>
          <a:spcPct val="0"/>
        </a:spcAft>
        <a:defRPr sz="3200">
          <a:solidFill>
            <a:srgbClr val="482F92"/>
          </a:solidFill>
          <a:latin typeface="Univers 67 CondensedBold" charset="0"/>
        </a:defRPr>
      </a:lvl7pPr>
      <a:lvl8pPr marL="1371600" algn="l" rtl="0" fontAlgn="base">
        <a:spcBef>
          <a:spcPct val="0"/>
        </a:spcBef>
        <a:spcAft>
          <a:spcPct val="0"/>
        </a:spcAft>
        <a:defRPr sz="3200">
          <a:solidFill>
            <a:srgbClr val="482F92"/>
          </a:solidFill>
          <a:latin typeface="Univers 67 CondensedBold" charset="0"/>
        </a:defRPr>
      </a:lvl8pPr>
      <a:lvl9pPr marL="1828800" algn="l" rtl="0" fontAlgn="base">
        <a:spcBef>
          <a:spcPct val="0"/>
        </a:spcBef>
        <a:spcAft>
          <a:spcPct val="0"/>
        </a:spcAft>
        <a:defRPr sz="3200">
          <a:solidFill>
            <a:srgbClr val="482F92"/>
          </a:solidFill>
          <a:latin typeface="Univers 67 CondensedBold" charset="0"/>
        </a:defRPr>
      </a:lvl9pPr>
    </p:titleStyle>
    <p:bodyStyle>
      <a:lvl1pPr marL="231775" indent="-231775" algn="l" rtl="0" eaLnBrk="0" fontAlgn="base" hangingPunct="0">
        <a:spcBef>
          <a:spcPct val="20000"/>
        </a:spcBef>
        <a:spcAft>
          <a:spcPct val="0"/>
        </a:spcAft>
        <a:buClr>
          <a:srgbClr val="C41425"/>
        </a:buClr>
        <a:buFont typeface="Times" panose="02020603050405020304" pitchFamily="18" charset="0"/>
        <a:buChar char="•"/>
        <a:defRPr sz="2400">
          <a:solidFill>
            <a:schemeClr val="tx1"/>
          </a:solidFill>
          <a:latin typeface="+mn-lt"/>
          <a:ea typeface="MS PGothic" pitchFamily="34" charset="-128"/>
          <a:cs typeface="MS PGothic" charset="0"/>
        </a:defRPr>
      </a:lvl1pPr>
      <a:lvl2pPr marL="574675" indent="-228600" algn="l" rtl="0" eaLnBrk="0" fontAlgn="base" hangingPunct="0">
        <a:spcBef>
          <a:spcPct val="20000"/>
        </a:spcBef>
        <a:spcAft>
          <a:spcPct val="0"/>
        </a:spcAft>
        <a:buClr>
          <a:srgbClr val="FCAF17"/>
        </a:buClr>
        <a:buFont typeface="Times" panose="02020603050405020304" pitchFamily="18" charset="0"/>
        <a:buChar char="–"/>
        <a:defRPr sz="2000">
          <a:solidFill>
            <a:schemeClr val="tx1"/>
          </a:solidFill>
          <a:latin typeface="+mn-lt"/>
          <a:ea typeface="MS PGothic" pitchFamily="34" charset="-128"/>
          <a:cs typeface="MS PGothic" charset="0"/>
        </a:defRPr>
      </a:lvl2pPr>
      <a:lvl3pPr marL="917575" indent="-228600" algn="l" rtl="0" eaLnBrk="0" fontAlgn="base" hangingPunct="0">
        <a:spcBef>
          <a:spcPct val="20000"/>
        </a:spcBef>
        <a:spcAft>
          <a:spcPct val="0"/>
        </a:spcAft>
        <a:buClr>
          <a:srgbClr val="482F92"/>
        </a:buClr>
        <a:buFont typeface="Times" panose="02020603050405020304" pitchFamily="18" charset="0"/>
        <a:buChar char="•"/>
        <a:defRPr sz="2000">
          <a:solidFill>
            <a:schemeClr val="tx1"/>
          </a:solidFill>
          <a:latin typeface="+mn-lt"/>
          <a:ea typeface="MS PGothic" pitchFamily="34" charset="-128"/>
          <a:cs typeface="MS PGothic" charset="0"/>
        </a:defRPr>
      </a:lvl3pPr>
      <a:lvl4pPr marL="1260475"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S PGothic" pitchFamily="34" charset="-128"/>
          <a:cs typeface="MS PGothic" charset="0"/>
        </a:defRPr>
      </a:lvl4pPr>
      <a:lvl5pPr marL="1603375"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S PGothic" pitchFamily="34" charset="-128"/>
          <a:cs typeface="MS PGothic" charset="0"/>
        </a:defRPr>
      </a:lvl5pPr>
      <a:lvl6pPr marL="2060575" indent="-228600" algn="l" rtl="0" fontAlgn="base">
        <a:spcBef>
          <a:spcPct val="20000"/>
        </a:spcBef>
        <a:spcAft>
          <a:spcPct val="0"/>
        </a:spcAft>
        <a:buFont typeface="Times" charset="0"/>
        <a:buChar char="•"/>
        <a:defRPr sz="2000">
          <a:solidFill>
            <a:schemeClr val="tx1"/>
          </a:solidFill>
          <a:latin typeface="+mn-lt"/>
        </a:defRPr>
      </a:lvl6pPr>
      <a:lvl7pPr marL="2517775" indent="-228600" algn="l" rtl="0" fontAlgn="base">
        <a:spcBef>
          <a:spcPct val="20000"/>
        </a:spcBef>
        <a:spcAft>
          <a:spcPct val="0"/>
        </a:spcAft>
        <a:buFont typeface="Times" charset="0"/>
        <a:buChar char="•"/>
        <a:defRPr sz="2000">
          <a:solidFill>
            <a:schemeClr val="tx1"/>
          </a:solidFill>
          <a:latin typeface="+mn-lt"/>
        </a:defRPr>
      </a:lvl7pPr>
      <a:lvl8pPr marL="2974975" indent="-228600" algn="l" rtl="0" fontAlgn="base">
        <a:spcBef>
          <a:spcPct val="20000"/>
        </a:spcBef>
        <a:spcAft>
          <a:spcPct val="0"/>
        </a:spcAft>
        <a:buFont typeface="Times" charset="0"/>
        <a:buChar char="•"/>
        <a:defRPr sz="2000">
          <a:solidFill>
            <a:schemeClr val="tx1"/>
          </a:solidFill>
          <a:latin typeface="+mn-lt"/>
        </a:defRPr>
      </a:lvl8pPr>
      <a:lvl9pPr marL="3432175" indent="-228600" algn="l" rtl="0" fontAlgn="base">
        <a:spcBef>
          <a:spcPct val="20000"/>
        </a:spcBef>
        <a:spcAft>
          <a:spcPct val="0"/>
        </a:spcAft>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167A69B-0435-4638-AA59-2F255688C6D0}"/>
              </a:ext>
            </a:extLst>
          </p:cNvPr>
          <p:cNvSpPr>
            <a:spLocks noGrp="1" noChangeArrowheads="1"/>
          </p:cNvSpPr>
          <p:nvPr>
            <p:ph type="title"/>
          </p:nvPr>
        </p:nvSpPr>
        <p:spPr bwMode="auto">
          <a:xfrm>
            <a:off x="304800" y="0"/>
            <a:ext cx="845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9EB60B52-FF6E-42B1-8C5E-82592EB4A529}"/>
              </a:ext>
            </a:extLst>
          </p:cNvPr>
          <p:cNvSpPr>
            <a:spLocks noGrp="1" noChangeArrowheads="1"/>
          </p:cNvSpPr>
          <p:nvPr>
            <p:ph type="body" idx="1"/>
          </p:nvPr>
        </p:nvSpPr>
        <p:spPr bwMode="auto">
          <a:xfrm>
            <a:off x="304800" y="971550"/>
            <a:ext cx="8458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8197" name="Straight Connector 6">
            <a:extLst>
              <a:ext uri="{FF2B5EF4-FFF2-40B4-BE49-F238E27FC236}">
                <a16:creationId xmlns:a16="http://schemas.microsoft.com/office/drawing/2014/main" id="{89BA0780-4DEF-4751-BE5C-8933A7B8C80C}"/>
              </a:ext>
            </a:extLst>
          </p:cNvPr>
          <p:cNvCxnSpPr>
            <a:cxnSpLocks noChangeShapeType="1"/>
          </p:cNvCxnSpPr>
          <p:nvPr/>
        </p:nvCxnSpPr>
        <p:spPr bwMode="auto">
          <a:xfrm>
            <a:off x="304800" y="800100"/>
            <a:ext cx="8458200" cy="1588"/>
          </a:xfrm>
          <a:prstGeom prst="line">
            <a:avLst/>
          </a:prstGeom>
          <a:noFill/>
          <a:ln w="9525">
            <a:solidFill>
              <a:srgbClr val="007CA4"/>
            </a:solidFill>
            <a:round/>
            <a:headEnd/>
            <a:tailEnd/>
          </a:ln>
          <a:extLst>
            <a:ext uri="{909E8E84-426E-40DD-AFC4-6F175D3DCCD1}">
              <a14:hiddenFill xmlns:a14="http://schemas.microsoft.com/office/drawing/2010/main">
                <a:noFill/>
              </a14:hiddenFill>
            </a:ext>
          </a:extLst>
        </p:spPr>
      </p:cxnSp>
      <p:pic>
        <p:nvPicPr>
          <p:cNvPr id="12" name="Picture 5">
            <a:extLst>
              <a:ext uri="{FF2B5EF4-FFF2-40B4-BE49-F238E27FC236}">
                <a16:creationId xmlns:a16="http://schemas.microsoft.com/office/drawing/2014/main" id="{A24BC506-4F5A-40B0-A1CF-BC533CD1A1E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Slide Number Placeholder 4">
            <a:extLst>
              <a:ext uri="{FF2B5EF4-FFF2-40B4-BE49-F238E27FC236}">
                <a16:creationId xmlns:a16="http://schemas.microsoft.com/office/drawing/2014/main" id="{1339BD54-7579-424A-B6C1-EC3ED409C212}"/>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540" r:id="rId1"/>
    <p:sldLayoutId id="2147489541" r:id="rId2"/>
    <p:sldLayoutId id="2147489542" r:id="rId3"/>
    <p:sldLayoutId id="2147489543" r:id="rId4"/>
    <p:sldLayoutId id="2147489544" r:id="rId5"/>
    <p:sldLayoutId id="2147489545" r:id="rId6"/>
    <p:sldLayoutId id="2147489546" r:id="rId7"/>
    <p:sldLayoutId id="2147489547" r:id="rId8"/>
    <p:sldLayoutId id="2147489548" r:id="rId9"/>
    <p:sldLayoutId id="2147489549" r:id="rId10"/>
    <p:sldLayoutId id="2147489550" r:id="rId11"/>
  </p:sldLayoutIdLst>
  <p:hf hdr="0" ftr="0" dt="0"/>
  <p:txStyles>
    <p:titleStyle>
      <a:lvl1pPr algn="l" rtl="0" eaLnBrk="0" fontAlgn="base" hangingPunct="0">
        <a:spcBef>
          <a:spcPct val="0"/>
        </a:spcBef>
        <a:spcAft>
          <a:spcPct val="0"/>
        </a:spcAft>
        <a:defRPr sz="2800">
          <a:solidFill>
            <a:srgbClr val="007CA4"/>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2pPr>
      <a:lvl3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3pPr>
      <a:lvl4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4pPr>
      <a:lvl5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5pPr>
      <a:lvl6pPr marL="457200" algn="l" rtl="0" eaLnBrk="1" fontAlgn="base" hangingPunct="1">
        <a:spcBef>
          <a:spcPct val="0"/>
        </a:spcBef>
        <a:spcAft>
          <a:spcPct val="0"/>
        </a:spcAft>
        <a:defRPr sz="3600">
          <a:solidFill>
            <a:schemeClr val="tx2"/>
          </a:solidFill>
          <a:latin typeface="Palatino" charset="0"/>
          <a:ea typeface="ＭＳ Ｐゴシック" charset="-128"/>
        </a:defRPr>
      </a:lvl6pPr>
      <a:lvl7pPr marL="914400" algn="l" rtl="0" eaLnBrk="1" fontAlgn="base" hangingPunct="1">
        <a:spcBef>
          <a:spcPct val="0"/>
        </a:spcBef>
        <a:spcAft>
          <a:spcPct val="0"/>
        </a:spcAft>
        <a:defRPr sz="3600">
          <a:solidFill>
            <a:schemeClr val="tx2"/>
          </a:solidFill>
          <a:latin typeface="Palatino" charset="0"/>
          <a:ea typeface="ＭＳ Ｐゴシック" charset="-128"/>
        </a:defRPr>
      </a:lvl7pPr>
      <a:lvl8pPr marL="1371600" algn="l" rtl="0" eaLnBrk="1" fontAlgn="base" hangingPunct="1">
        <a:spcBef>
          <a:spcPct val="0"/>
        </a:spcBef>
        <a:spcAft>
          <a:spcPct val="0"/>
        </a:spcAft>
        <a:defRPr sz="3600">
          <a:solidFill>
            <a:schemeClr val="tx2"/>
          </a:solidFill>
          <a:latin typeface="Palatino" charset="0"/>
          <a:ea typeface="ＭＳ Ｐゴシック" charset="-128"/>
        </a:defRPr>
      </a:lvl8pPr>
      <a:lvl9pPr marL="1828800" algn="l" rtl="0" eaLnBrk="1" fontAlgn="base" hangingPunct="1">
        <a:spcBef>
          <a:spcPct val="0"/>
        </a:spcBef>
        <a:spcAft>
          <a:spcPct val="0"/>
        </a:spcAft>
        <a:defRPr sz="3600">
          <a:solidFill>
            <a:schemeClr val="tx2"/>
          </a:solidFill>
          <a:latin typeface="Palatino" charset="0"/>
          <a:ea typeface="ＭＳ Ｐゴシック" charset="-128"/>
        </a:defRPr>
      </a:lvl9pPr>
    </p:titleStyle>
    <p:bodyStyle>
      <a:lvl1pPr marL="342900" indent="-342900" algn="l" rtl="0" eaLnBrk="0" fontAlgn="base" hangingPunct="0">
        <a:spcBef>
          <a:spcPct val="0"/>
        </a:spcBef>
        <a:spcAft>
          <a:spcPts val="1200"/>
        </a:spcAft>
        <a:buClr>
          <a:srgbClr val="003366"/>
        </a:buClr>
        <a:buSzPct val="85000"/>
        <a:buFont typeface="Times" panose="02020603050405020304" pitchFamily="18" charset="0"/>
        <a:buChar char="•"/>
        <a:defRPr sz="20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0"/>
        </a:spcBef>
        <a:spcAft>
          <a:spcPts val="1200"/>
        </a:spcAft>
        <a:buClr>
          <a:srgbClr val="003366"/>
        </a:buClr>
        <a:buSzPct val="85000"/>
        <a:buChar char="–"/>
        <a:defRPr sz="20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0"/>
        </a:spcBef>
        <a:spcAft>
          <a:spcPts val="1200"/>
        </a:spcAft>
        <a:buClr>
          <a:srgbClr val="003366"/>
        </a:buClr>
        <a:buSzPct val="85000"/>
        <a:buFont typeface="Times" panose="02020603050405020304" pitchFamily="18" charset="0"/>
        <a:buChar char="•"/>
        <a:defRPr sz="20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0"/>
        </a:spcBef>
        <a:spcAft>
          <a:spcPts val="1200"/>
        </a:spcAft>
        <a:buClr>
          <a:srgbClr val="003366"/>
        </a:buClr>
        <a:buChar char="–"/>
        <a:defRPr sz="20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0"/>
        </a:spcBef>
        <a:spcAft>
          <a:spcPts val="1200"/>
        </a:spcAft>
        <a:buClr>
          <a:srgbClr val="003366"/>
        </a:buClr>
        <a:buChar char="»"/>
        <a:defRPr sz="2000">
          <a:solidFill>
            <a:schemeClr val="tx1"/>
          </a:solidFill>
          <a:latin typeface="Arial" pitchFamily="34" charset="0"/>
          <a:ea typeface="MS PGothic" pitchFamily="34" charset="-128"/>
          <a:cs typeface="Arial" pitchFamily="34" charset="0"/>
        </a:defRPr>
      </a:lvl5pPr>
      <a:lvl6pPr marL="2514600" indent="-228600" algn="l" rtl="0" eaLnBrk="1" fontAlgn="base" hangingPunct="1">
        <a:spcBef>
          <a:spcPct val="0"/>
        </a:spcBef>
        <a:spcAft>
          <a:spcPct val="20000"/>
        </a:spcAft>
        <a:defRPr sz="2800">
          <a:solidFill>
            <a:schemeClr val="tx1"/>
          </a:solidFill>
          <a:latin typeface="+mn-lt"/>
          <a:ea typeface="+mn-ea"/>
        </a:defRPr>
      </a:lvl6pPr>
      <a:lvl7pPr marL="2971800" indent="-228600" algn="l" rtl="0" eaLnBrk="1" fontAlgn="base" hangingPunct="1">
        <a:spcBef>
          <a:spcPct val="0"/>
        </a:spcBef>
        <a:spcAft>
          <a:spcPct val="20000"/>
        </a:spcAft>
        <a:defRPr sz="2800">
          <a:solidFill>
            <a:schemeClr val="tx1"/>
          </a:solidFill>
          <a:latin typeface="+mn-lt"/>
          <a:ea typeface="+mn-ea"/>
        </a:defRPr>
      </a:lvl7pPr>
      <a:lvl8pPr marL="3429000" indent="-228600" algn="l" rtl="0" eaLnBrk="1" fontAlgn="base" hangingPunct="1">
        <a:spcBef>
          <a:spcPct val="0"/>
        </a:spcBef>
        <a:spcAft>
          <a:spcPct val="20000"/>
        </a:spcAft>
        <a:defRPr sz="2800">
          <a:solidFill>
            <a:schemeClr val="tx1"/>
          </a:solidFill>
          <a:latin typeface="+mn-lt"/>
          <a:ea typeface="+mn-ea"/>
        </a:defRPr>
      </a:lvl8pPr>
      <a:lvl9pPr marL="3886200" indent="-228600" algn="l" rtl="0" eaLnBrk="1" fontAlgn="base" hangingPunct="1">
        <a:spcBef>
          <a:spcPct val="0"/>
        </a:spcBef>
        <a:spcAft>
          <a:spcPct val="20000"/>
        </a:spcAft>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slide3">
            <a:extLst>
              <a:ext uri="{FF2B5EF4-FFF2-40B4-BE49-F238E27FC236}">
                <a16:creationId xmlns:a16="http://schemas.microsoft.com/office/drawing/2014/main" id="{25CBB85B-6BA1-4836-9EE1-87A355042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3">
            <a:extLst>
              <a:ext uri="{FF2B5EF4-FFF2-40B4-BE49-F238E27FC236}">
                <a16:creationId xmlns:a16="http://schemas.microsoft.com/office/drawing/2014/main" id="{76CB0089-9E57-46C5-9C59-F5E07FCB473D}"/>
              </a:ext>
            </a:extLst>
          </p:cNvPr>
          <p:cNvSpPr>
            <a:spLocks noGrp="1" noChangeArrowheads="1"/>
          </p:cNvSpPr>
          <p:nvPr>
            <p:ph type="title"/>
          </p:nvPr>
        </p:nvSpPr>
        <p:spPr bwMode="auto">
          <a:xfrm>
            <a:off x="1141413" y="571500"/>
            <a:ext cx="693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9220" name="Rectangle 14">
            <a:extLst>
              <a:ext uri="{FF2B5EF4-FFF2-40B4-BE49-F238E27FC236}">
                <a16:creationId xmlns:a16="http://schemas.microsoft.com/office/drawing/2014/main" id="{C70B76F5-7CCE-4FDF-84EF-E48746C19416}"/>
              </a:ext>
            </a:extLst>
          </p:cNvPr>
          <p:cNvSpPr>
            <a:spLocks noGrp="1" noChangeArrowheads="1"/>
          </p:cNvSpPr>
          <p:nvPr>
            <p:ph type="body" idx="1"/>
          </p:nvPr>
        </p:nvSpPr>
        <p:spPr bwMode="auto">
          <a:xfrm>
            <a:off x="1141413" y="1657350"/>
            <a:ext cx="6935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 Third level</a:t>
            </a:r>
          </a:p>
        </p:txBody>
      </p:sp>
      <p:pic>
        <p:nvPicPr>
          <p:cNvPr id="6" name="Picture 5">
            <a:extLst>
              <a:ext uri="{FF2B5EF4-FFF2-40B4-BE49-F238E27FC236}">
                <a16:creationId xmlns:a16="http://schemas.microsoft.com/office/drawing/2014/main" id="{E0D26756-107D-4116-9835-DFFC7E285A7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4942453"/>
            <a:ext cx="1500187" cy="174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Slide Number Placeholder 4">
            <a:extLst>
              <a:ext uri="{FF2B5EF4-FFF2-40B4-BE49-F238E27FC236}">
                <a16:creationId xmlns:a16="http://schemas.microsoft.com/office/drawing/2014/main" id="{BB6A43A6-C352-44F5-807C-1B6FB4E5CE57}"/>
              </a:ext>
            </a:extLst>
          </p:cNvPr>
          <p:cNvSpPr>
            <a:spLocks noGrp="1" noChangeArrowheads="1"/>
          </p:cNvSpPr>
          <p:nvPr>
            <p:ph type="sldNum" sz="quarter" idx="4"/>
          </p:nvPr>
        </p:nvSpPr>
        <p:spPr bwMode="auto">
          <a:xfrm>
            <a:off x="0" y="4933950"/>
            <a:ext cx="19050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0000"/>
                </a:solidFill>
                <a:latin typeface="Univers 47 CondensedLight" charset="0"/>
              </a:defRPr>
            </a:lvl1pPr>
          </a:lstStyle>
          <a:p>
            <a:fld id="{EA29C85D-AA73-47BA-935B-03BB5645972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2800">
          <a:solidFill>
            <a:schemeClr val="tx1"/>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Arial" charset="0"/>
        </a:defRPr>
      </a:lvl5pPr>
      <a:lvl6pPr marL="457200" algn="l" rtl="0" fontAlgn="base">
        <a:spcBef>
          <a:spcPct val="0"/>
        </a:spcBef>
        <a:spcAft>
          <a:spcPct val="0"/>
        </a:spcAft>
        <a:defRPr sz="2800">
          <a:solidFill>
            <a:schemeClr val="tx1"/>
          </a:solidFill>
          <a:latin typeface="Arial" charset="0"/>
          <a:cs typeface="Arial" charset="0"/>
        </a:defRPr>
      </a:lvl6pPr>
      <a:lvl7pPr marL="914400" algn="l" rtl="0" fontAlgn="base">
        <a:spcBef>
          <a:spcPct val="0"/>
        </a:spcBef>
        <a:spcAft>
          <a:spcPct val="0"/>
        </a:spcAft>
        <a:defRPr sz="2800">
          <a:solidFill>
            <a:schemeClr val="tx1"/>
          </a:solidFill>
          <a:latin typeface="Arial" charset="0"/>
          <a:cs typeface="Arial" charset="0"/>
        </a:defRPr>
      </a:lvl7pPr>
      <a:lvl8pPr marL="1371600" algn="l" rtl="0" fontAlgn="base">
        <a:spcBef>
          <a:spcPct val="0"/>
        </a:spcBef>
        <a:spcAft>
          <a:spcPct val="0"/>
        </a:spcAft>
        <a:defRPr sz="2800">
          <a:solidFill>
            <a:schemeClr val="tx1"/>
          </a:solidFill>
          <a:latin typeface="Arial" charset="0"/>
          <a:cs typeface="Arial" charset="0"/>
        </a:defRPr>
      </a:lvl8pPr>
      <a:lvl9pPr marL="1828800" algn="l" rtl="0" fontAlgn="base">
        <a:spcBef>
          <a:spcPct val="0"/>
        </a:spcBef>
        <a:spcAft>
          <a:spcPct val="0"/>
        </a:spcAft>
        <a:defRPr sz="2800">
          <a:solidFill>
            <a:schemeClr val="tx1"/>
          </a:solidFill>
          <a:latin typeface="Arial" charset="0"/>
          <a:cs typeface="Arial" charset="0"/>
        </a:defRPr>
      </a:lvl9pPr>
    </p:titleStyle>
    <p:bodyStyle>
      <a:lvl1pPr marL="342900" indent="-342900" algn="l" defTabSz="457200" rtl="0" eaLnBrk="0" fontAlgn="base" hangingPunct="0">
        <a:spcBef>
          <a:spcPct val="0"/>
        </a:spcBef>
        <a:spcAft>
          <a:spcPct val="0"/>
        </a:spcAft>
        <a:defRPr sz="20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0"/>
        </a:spcBef>
        <a:spcAft>
          <a:spcPct val="0"/>
        </a:spcAft>
        <a:buClr>
          <a:srgbClr val="4F6228"/>
        </a:buClr>
        <a:buFont typeface="Wingdings" panose="05000000000000000000" pitchFamily="2" charset="2"/>
        <a:buChar char="§"/>
        <a:defRPr sz="2000">
          <a:solidFill>
            <a:schemeClr val="tx1"/>
          </a:solidFill>
          <a:latin typeface="+mn-lt"/>
          <a:ea typeface="Arial" charset="0"/>
          <a:cs typeface="+mn-cs"/>
        </a:defRPr>
      </a:lvl2pPr>
      <a:lvl3pPr marL="1143000" indent="-228600" algn="l" defTabSz="457200" rtl="0" eaLnBrk="0" fontAlgn="base" hangingPunct="0">
        <a:spcBef>
          <a:spcPct val="0"/>
        </a:spcBef>
        <a:spcAft>
          <a:spcPct val="0"/>
        </a:spcAft>
        <a:defRPr sz="2000">
          <a:solidFill>
            <a:schemeClr val="tx1"/>
          </a:solidFill>
          <a:latin typeface="+mn-lt"/>
          <a:ea typeface="Arial" charset="0"/>
          <a:cs typeface="+mn-cs"/>
        </a:defRPr>
      </a:lvl3pPr>
      <a:lvl4pPr marL="1600200" indent="-228600" algn="l" defTabSz="457200" rtl="0" eaLnBrk="0" fontAlgn="base" hangingPunct="0">
        <a:spcBef>
          <a:spcPct val="0"/>
        </a:spcBef>
        <a:spcAft>
          <a:spcPct val="0"/>
        </a:spcAft>
        <a:defRPr sz="2000">
          <a:solidFill>
            <a:schemeClr val="tx1"/>
          </a:solidFill>
          <a:latin typeface="+mn-lt"/>
          <a:ea typeface="Arial" charset="0"/>
          <a:cs typeface="+mn-cs"/>
        </a:defRPr>
      </a:lvl4pPr>
      <a:lvl5pPr marL="2057400" indent="-228600" algn="l" defTabSz="457200" rtl="0" eaLnBrk="0" fontAlgn="base" hangingPunct="0">
        <a:spcBef>
          <a:spcPct val="0"/>
        </a:spcBef>
        <a:spcAft>
          <a:spcPct val="0"/>
        </a:spcAft>
        <a:defRPr sz="2000">
          <a:solidFill>
            <a:schemeClr val="tx1"/>
          </a:solidFill>
          <a:latin typeface="+mn-lt"/>
          <a:ea typeface="Arial" charset="0"/>
          <a:cs typeface="+mn-cs"/>
        </a:defRPr>
      </a:lvl5pPr>
      <a:lvl6pPr marL="2514600" indent="-228600" algn="l" defTabSz="457200" rtl="0" fontAlgn="base">
        <a:spcBef>
          <a:spcPct val="0"/>
        </a:spcBef>
        <a:spcAft>
          <a:spcPct val="0"/>
        </a:spcAft>
        <a:defRPr sz="2000">
          <a:solidFill>
            <a:schemeClr val="tx1"/>
          </a:solidFill>
          <a:latin typeface="+mn-lt"/>
          <a:cs typeface="+mn-cs"/>
        </a:defRPr>
      </a:lvl6pPr>
      <a:lvl7pPr marL="2971800" indent="-228600" algn="l" defTabSz="457200" rtl="0" fontAlgn="base">
        <a:spcBef>
          <a:spcPct val="0"/>
        </a:spcBef>
        <a:spcAft>
          <a:spcPct val="0"/>
        </a:spcAft>
        <a:defRPr sz="2000">
          <a:solidFill>
            <a:schemeClr val="tx1"/>
          </a:solidFill>
          <a:latin typeface="+mn-lt"/>
          <a:cs typeface="+mn-cs"/>
        </a:defRPr>
      </a:lvl7pPr>
      <a:lvl8pPr marL="3429000" indent="-228600" algn="l" defTabSz="457200" rtl="0" fontAlgn="base">
        <a:spcBef>
          <a:spcPct val="0"/>
        </a:spcBef>
        <a:spcAft>
          <a:spcPct val="0"/>
        </a:spcAft>
        <a:defRPr sz="2000">
          <a:solidFill>
            <a:schemeClr val="tx1"/>
          </a:solidFill>
          <a:latin typeface="+mn-lt"/>
          <a:cs typeface="+mn-cs"/>
        </a:defRPr>
      </a:lvl8pPr>
      <a:lvl9pPr marL="3886200" indent="-228600" algn="l" defTabSz="457200" rtl="0" fontAlgn="base">
        <a:spcBef>
          <a:spcPct val="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www.massgeneral.org/children/research/star/clinician-tools.aspx" TargetMode="External"/><Relationship Id="rId7" Type="http://schemas.openxmlformats.org/officeDocument/2006/relationships/hyperlink" Target="http://ohioaap.org/MOCPartII/ObesityMO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ihcw.aap.org/Documents/Assessment%20%20and%20Management%20of%20Childhood%20Obesity%20Algorithm_FINAL.pdf" TargetMode="External"/><Relationship Id="rId5" Type="http://schemas.openxmlformats.org/officeDocument/2006/relationships/hyperlink" Target="https://kphealtheducation.org/" TargetMode="External"/><Relationship Id="rId4" Type="http://schemas.openxmlformats.org/officeDocument/2006/relationships/hyperlink" Target="https://go.kognito.com/changetalk"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medicine.buffalo.edu/pediatrics/research_and_facilities/impact.host.html/content/shared/smbs/research_highlights/traffic-light-diet.detail.html" TargetMode="External"/><Relationship Id="rId2" Type="http://schemas.openxmlformats.org/officeDocument/2006/relationships/hyperlink" Target="https://www.andeal.org/topic.cfm?cat=1429&amp;evidence_summary_id=250033" TargetMode="External"/><Relationship Id="rId1" Type="http://schemas.openxmlformats.org/officeDocument/2006/relationships/slideLayout" Target="../slideLayouts/slideLayout2.xml"/><Relationship Id="rId5" Type="http://schemas.openxmlformats.org/officeDocument/2006/relationships/hyperlink" Target="https://www.uspreventiveservicestaskforce.org/Page/Document/evidence-summary/obesity-in-children-and-adolescents-screening1" TargetMode="External"/><Relationship Id="rId4" Type="http://schemas.openxmlformats.org/officeDocument/2006/relationships/hyperlink" Target="https://www.nichq.org/resource/next-steps-practitioners-guide-themed-follow-visits-their-patients-achieve-healthy-weight"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0FD7E735-00DD-4332-9F01-A5B8D80FFCE3}"/>
              </a:ext>
            </a:extLst>
          </p:cNvPr>
          <p:cNvSpPr>
            <a:spLocks noGrp="1" noChangeArrowheads="1"/>
          </p:cNvSpPr>
          <p:nvPr>
            <p:ph type="ctrTitle"/>
          </p:nvPr>
        </p:nvSpPr>
        <p:spPr>
          <a:xfrm>
            <a:off x="304800" y="209550"/>
            <a:ext cx="8534400" cy="1485900"/>
          </a:xfrm>
        </p:spPr>
        <p:txBody>
          <a:bodyPr/>
          <a:lstStyle/>
          <a:p>
            <a:pPr algn="ctr" eaLnBrk="1" hangingPunct="1">
              <a:spcAft>
                <a:spcPts val="1200"/>
              </a:spcAft>
            </a:pPr>
            <a:br>
              <a:rPr lang="en-US" altLang="en-US" sz="3600" dirty="0"/>
            </a:br>
            <a:r>
              <a:rPr lang="en-US" altLang="en-US" sz="4000" i="1" dirty="0">
                <a:latin typeface="Calibri" panose="020F0502020204030204" pitchFamily="34" charset="0"/>
              </a:rPr>
              <a:t>Connect for Health </a:t>
            </a:r>
            <a:br>
              <a:rPr lang="en-US" altLang="en-US" sz="4000" i="1" dirty="0">
                <a:latin typeface="Calibri" panose="020F0502020204030204" pitchFamily="34" charset="0"/>
              </a:rPr>
            </a:br>
            <a:r>
              <a:rPr lang="en-US" altLang="en-US" sz="2400" dirty="0">
                <a:latin typeface="Calibri" panose="020F0502020204030204" pitchFamily="34" charset="0"/>
              </a:rPr>
              <a:t>Pediatric Weight Management Program</a:t>
            </a:r>
            <a:r>
              <a:rPr lang="en-US" altLang="en-US" sz="2400" i="1" dirty="0">
                <a:latin typeface="Calibri" panose="020F0502020204030204" pitchFamily="34" charset="0"/>
              </a:rPr>
              <a:t> </a:t>
            </a:r>
            <a:br>
              <a:rPr lang="en-US" altLang="en-US" sz="3200" i="1" dirty="0">
                <a:latin typeface="Calibri" panose="020F0502020204030204" pitchFamily="34" charset="0"/>
              </a:rPr>
            </a:br>
            <a:r>
              <a:rPr lang="en-US" altLang="en-US" sz="3600" dirty="0">
                <a:latin typeface="Calibri" panose="020F0502020204030204" pitchFamily="34" charset="0"/>
              </a:rPr>
              <a:t>Practice Coach &amp; Clinician Champion Training – Part 1</a:t>
            </a:r>
            <a:endParaRPr lang="en-US" altLang="en-US" sz="4000" b="1" dirty="0">
              <a:latin typeface="Calibri" panose="020F0502020204030204" pitchFamily="34" charset="0"/>
            </a:endParaRPr>
          </a:p>
        </p:txBody>
      </p:sp>
      <p:sp>
        <p:nvSpPr>
          <p:cNvPr id="148483" name="Rectangle 3">
            <a:extLst>
              <a:ext uri="{FF2B5EF4-FFF2-40B4-BE49-F238E27FC236}">
                <a16:creationId xmlns:a16="http://schemas.microsoft.com/office/drawing/2014/main" id="{8163C0CE-5D4B-42F5-83A4-AE8667B1EA83}"/>
              </a:ext>
            </a:extLst>
          </p:cNvPr>
          <p:cNvSpPr>
            <a:spLocks noGrp="1" noChangeArrowheads="1"/>
          </p:cNvSpPr>
          <p:nvPr>
            <p:ph type="subTitle" idx="1"/>
          </p:nvPr>
        </p:nvSpPr>
        <p:spPr>
          <a:xfrm>
            <a:off x="152400" y="2560638"/>
            <a:ext cx="8991600" cy="1485900"/>
          </a:xfrm>
        </p:spPr>
        <p:txBody>
          <a:bodyPr/>
          <a:lstStyle/>
          <a:p>
            <a:pPr algn="ctr" eaLnBrk="1" hangingPunct="1">
              <a:lnSpc>
                <a:spcPct val="80000"/>
              </a:lnSpc>
              <a:spcAft>
                <a:spcPts val="600"/>
              </a:spcAft>
              <a:buFont typeface="Times" panose="02020603050405020304" pitchFamily="18" charset="0"/>
              <a:buNone/>
            </a:pPr>
            <a:r>
              <a:rPr lang="en-US" altLang="en-US" sz="2400" b="0" i="0" dirty="0">
                <a:latin typeface="Calibri" panose="020F0502020204030204" pitchFamily="34" charset="0"/>
              </a:rPr>
              <a:t>Presenter Name</a:t>
            </a:r>
          </a:p>
          <a:p>
            <a:pPr algn="ctr" eaLnBrk="1" hangingPunct="1">
              <a:spcAft>
                <a:spcPct val="0"/>
              </a:spcAft>
              <a:buFont typeface="Times" panose="02020603050405020304" pitchFamily="18" charset="0"/>
              <a:buNone/>
            </a:pPr>
            <a:r>
              <a:rPr lang="en-US" altLang="en-US" b="0" i="0" dirty="0">
                <a:latin typeface="Calibri" panose="020F0502020204030204" pitchFamily="34" charset="0"/>
              </a:rPr>
              <a:t>Presenter department and roles</a:t>
            </a:r>
          </a:p>
          <a:p>
            <a:pPr algn="ctr" eaLnBrk="1" hangingPunct="1">
              <a:spcAft>
                <a:spcPct val="0"/>
              </a:spcAft>
              <a:buFont typeface="Times" panose="02020603050405020304" pitchFamily="18" charset="0"/>
              <a:buNone/>
            </a:pPr>
            <a:r>
              <a:rPr lang="en-US" altLang="en-US" sz="2400" b="0" i="0" dirty="0">
                <a:latin typeface="Calibri" panose="020F0502020204030204" pitchFamily="34" charset="0"/>
              </a:rPr>
              <a:t>Date</a:t>
            </a:r>
            <a:endParaRPr lang="en-US" altLang="en-US" sz="2400" b="0" dirty="0">
              <a:latin typeface="Calibri" panose="020F0502020204030204" pitchFamily="34" charset="0"/>
            </a:endParaRPr>
          </a:p>
        </p:txBody>
      </p:sp>
      <p:sp>
        <p:nvSpPr>
          <p:cNvPr id="6" name="TextBox 5">
            <a:extLst>
              <a:ext uri="{FF2B5EF4-FFF2-40B4-BE49-F238E27FC236}">
                <a16:creationId xmlns:a16="http://schemas.microsoft.com/office/drawing/2014/main" id="{F59ED911-EF26-4425-A30B-2846EC03A0D3}"/>
              </a:ext>
            </a:extLst>
          </p:cNvPr>
          <p:cNvSpPr txBox="1"/>
          <p:nvPr/>
        </p:nvSpPr>
        <p:spPr>
          <a:xfrm>
            <a:off x="152400" y="4170493"/>
            <a:ext cx="2434492" cy="738664"/>
          </a:xfrm>
          <a:prstGeom prst="rect">
            <a:avLst/>
          </a:prstGeom>
          <a:noFill/>
        </p:spPr>
        <p:txBody>
          <a:bodyPr wrap="square">
            <a:spAutoFit/>
          </a:bodyPr>
          <a:lstStyle/>
          <a:p>
            <a:r>
              <a:rPr lang="en-US" sz="1050" dirty="0"/>
              <a:t>*Note: Please use this presentation as</a:t>
            </a:r>
          </a:p>
          <a:p>
            <a:r>
              <a:rPr lang="en-US" sz="1050" dirty="0"/>
              <a:t>a template and feel free to update</a:t>
            </a:r>
          </a:p>
          <a:p>
            <a:r>
              <a:rPr lang="en-US" sz="1050" dirty="0"/>
              <a:t>with site specific information and</a:t>
            </a:r>
          </a:p>
          <a:p>
            <a:r>
              <a:rPr lang="en-US" sz="1050" dirty="0"/>
              <a:t>updated references.</a:t>
            </a:r>
          </a:p>
        </p:txBody>
      </p:sp>
      <p:sp>
        <p:nvSpPr>
          <p:cNvPr id="3" name="Slide Number Placeholder 2">
            <a:extLst>
              <a:ext uri="{FF2B5EF4-FFF2-40B4-BE49-F238E27FC236}">
                <a16:creationId xmlns:a16="http://schemas.microsoft.com/office/drawing/2014/main" id="{B8B50857-D6E9-4FC0-AEA9-0F9BFB4056A6}"/>
              </a:ext>
            </a:extLst>
          </p:cNvPr>
          <p:cNvSpPr>
            <a:spLocks noGrp="1"/>
          </p:cNvSpPr>
          <p:nvPr>
            <p:ph type="sldNum" sz="quarter" idx="4"/>
          </p:nvPr>
        </p:nvSpPr>
        <p:spPr/>
        <p:txBody>
          <a:bodyPr/>
          <a:lstStyle/>
          <a:p>
            <a:fld id="{EA29C85D-AA73-47BA-935B-03BB56459726}"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D6A40CF8-F573-43DF-985C-5C70189869E4}"/>
              </a:ext>
            </a:extLst>
          </p:cNvPr>
          <p:cNvSpPr>
            <a:spLocks noGrp="1" noChangeArrowheads="1"/>
          </p:cNvSpPr>
          <p:nvPr>
            <p:ph type="title" idx="4294967295"/>
          </p:nvPr>
        </p:nvSpPr>
        <p:spPr>
          <a:xfrm>
            <a:off x="228600" y="169863"/>
            <a:ext cx="7372350" cy="536575"/>
          </a:xfrm>
        </p:spPr>
        <p:txBody>
          <a:bodyPr/>
          <a:lstStyle/>
          <a:p>
            <a:r>
              <a:rPr lang="en-US" altLang="en-US" sz="4000">
                <a:solidFill>
                  <a:srgbClr val="003399"/>
                </a:solidFill>
                <a:latin typeface="Calibri" panose="020F0502020204030204" pitchFamily="34" charset="0"/>
              </a:rPr>
              <a:t>Role of Pediatric Primary Care</a:t>
            </a:r>
          </a:p>
        </p:txBody>
      </p:sp>
      <p:sp>
        <p:nvSpPr>
          <p:cNvPr id="176131" name="Rectangle 3">
            <a:extLst>
              <a:ext uri="{FF2B5EF4-FFF2-40B4-BE49-F238E27FC236}">
                <a16:creationId xmlns:a16="http://schemas.microsoft.com/office/drawing/2014/main" id="{144CA8DC-C7F6-4A91-AB1A-8456DBD88D56}"/>
              </a:ext>
            </a:extLst>
          </p:cNvPr>
          <p:cNvSpPr>
            <a:spLocks noGrp="1" noChangeArrowheads="1"/>
          </p:cNvSpPr>
          <p:nvPr>
            <p:ph type="body" sz="half" idx="4294967295"/>
          </p:nvPr>
        </p:nvSpPr>
        <p:spPr>
          <a:xfrm>
            <a:off x="304800" y="936625"/>
            <a:ext cx="8534400" cy="3657600"/>
          </a:xfrm>
        </p:spPr>
        <p:txBody>
          <a:bodyPr/>
          <a:lstStyle/>
          <a:p>
            <a:pPr>
              <a:spcAft>
                <a:spcPts val="1800"/>
              </a:spcAft>
              <a:defRPr/>
            </a:pPr>
            <a:r>
              <a:rPr lang="en-US" altLang="en-US" sz="2400" dirty="0">
                <a:latin typeface="Calibri" panose="020F0502020204030204" pitchFamily="34" charset="0"/>
              </a:rPr>
              <a:t>The primary care setting offers unique opportunities to intervene for children at risk for obesity and its complications. </a:t>
            </a:r>
          </a:p>
          <a:p>
            <a:pPr>
              <a:spcAft>
                <a:spcPts val="1800"/>
              </a:spcAft>
              <a:defRPr/>
            </a:pPr>
            <a:r>
              <a:rPr lang="en-US" altLang="en-US" sz="2400" dirty="0">
                <a:latin typeface="Calibri" panose="020F0502020204030204" pitchFamily="34" charset="0"/>
              </a:rPr>
              <a:t>Regular visits during childhood allow both detection of elevated BMI levels and offer opportunities for prevention and treatment. </a:t>
            </a:r>
          </a:p>
          <a:p>
            <a:pPr>
              <a:spcAft>
                <a:spcPts val="1800"/>
              </a:spcAft>
              <a:defRPr/>
            </a:pPr>
            <a:r>
              <a:rPr lang="en-US" altLang="en-US" sz="2400" dirty="0">
                <a:latin typeface="Calibri" panose="020F0502020204030204" pitchFamily="34" charset="0"/>
              </a:rPr>
              <a:t>The continuity of the pediatrician/family relationship, embodied in the concept of the “medical home,” has been associated with increased parental satisfaction, particularly on measures of patient-doctor communication. </a:t>
            </a:r>
          </a:p>
          <a:p>
            <a:pPr marL="0" indent="0">
              <a:buFont typeface="Times" panose="02020603050405020304" pitchFamily="18" charset="0"/>
              <a:buNone/>
              <a:defRPr/>
            </a:pPr>
            <a:r>
              <a:rPr lang="en-US" dirty="0"/>
              <a:t> </a:t>
            </a:r>
          </a:p>
          <a:p>
            <a:pPr>
              <a:spcAft>
                <a:spcPts val="1800"/>
              </a:spcAft>
              <a:defRPr/>
            </a:pPr>
            <a:endParaRPr lang="en-US" altLang="en-US" sz="1800" dirty="0">
              <a:latin typeface="Calibri" panose="020F0502020204030204" pitchFamily="34" charset="0"/>
            </a:endParaRPr>
          </a:p>
          <a:p>
            <a:pPr>
              <a:defRPr/>
            </a:pPr>
            <a:endParaRPr lang="en-US" altLang="en-US" b="1" dirty="0"/>
          </a:p>
        </p:txBody>
      </p:sp>
      <p:sp>
        <p:nvSpPr>
          <p:cNvPr id="3" name="Slide Number Placeholder 2">
            <a:extLst>
              <a:ext uri="{FF2B5EF4-FFF2-40B4-BE49-F238E27FC236}">
                <a16:creationId xmlns:a16="http://schemas.microsoft.com/office/drawing/2014/main" id="{78E8C824-DF6C-408B-B1EF-9DE181454B0B}"/>
              </a:ext>
            </a:extLst>
          </p:cNvPr>
          <p:cNvSpPr>
            <a:spLocks noGrp="1"/>
          </p:cNvSpPr>
          <p:nvPr>
            <p:ph type="sldNum" sz="quarter" idx="4"/>
          </p:nvPr>
        </p:nvSpPr>
        <p:spPr/>
        <p:txBody>
          <a:bodyPr/>
          <a:lstStyle/>
          <a:p>
            <a:fld id="{EA29C85D-AA73-47BA-935B-03BB56459726}" type="slidenum">
              <a:rPr lang="en-US" altLang="en-US" smtClean="0"/>
              <a:pPr/>
              <a:t>10</a:t>
            </a:fld>
            <a:endParaRPr lang="en-US" alt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AF027F57-6BA6-4EF4-AD88-CFFF85890B08}"/>
              </a:ext>
            </a:extLst>
          </p:cNvPr>
          <p:cNvSpPr>
            <a:spLocks noGrp="1" noChangeArrowheads="1"/>
          </p:cNvSpPr>
          <p:nvPr>
            <p:ph type="title"/>
          </p:nvPr>
        </p:nvSpPr>
        <p:spPr>
          <a:xfrm>
            <a:off x="304800" y="57150"/>
            <a:ext cx="6172200" cy="800100"/>
          </a:xfrm>
        </p:spPr>
        <p:txBody>
          <a:bodyPr/>
          <a:lstStyle/>
          <a:p>
            <a:r>
              <a:rPr lang="en-US" altLang="en-US" sz="4000">
                <a:solidFill>
                  <a:srgbClr val="003399"/>
                </a:solidFill>
                <a:latin typeface="Calibri" panose="020F0502020204030204" pitchFamily="34" charset="0"/>
              </a:rPr>
              <a:t>Primary Care</a:t>
            </a:r>
          </a:p>
        </p:txBody>
      </p:sp>
      <p:sp>
        <p:nvSpPr>
          <p:cNvPr id="3" name="Content Placeholder 2">
            <a:extLst>
              <a:ext uri="{FF2B5EF4-FFF2-40B4-BE49-F238E27FC236}">
                <a16:creationId xmlns:a16="http://schemas.microsoft.com/office/drawing/2014/main" id="{9DCD9CB1-F811-4B6B-B68D-035D037381EB}"/>
              </a:ext>
            </a:extLst>
          </p:cNvPr>
          <p:cNvSpPr>
            <a:spLocks noGrp="1"/>
          </p:cNvSpPr>
          <p:nvPr>
            <p:ph idx="1"/>
          </p:nvPr>
        </p:nvSpPr>
        <p:spPr>
          <a:xfrm>
            <a:off x="304800" y="971550"/>
            <a:ext cx="8610600" cy="3771900"/>
          </a:xfrm>
        </p:spPr>
        <p:txBody>
          <a:bodyPr/>
          <a:lstStyle/>
          <a:p>
            <a:pPr marL="0" indent="0">
              <a:buFont typeface="Times" panose="02020603050405020304" pitchFamily="18" charset="0"/>
              <a:buNone/>
              <a:defRPr/>
            </a:pPr>
            <a:r>
              <a:rPr lang="en-US" sz="2400" b="1" dirty="0"/>
              <a:t>Guidelines: </a:t>
            </a:r>
          </a:p>
          <a:p>
            <a:pPr marL="457200" indent="-457200">
              <a:buFont typeface="+mj-lt"/>
              <a:buAutoNum type="arabicPeriod"/>
              <a:defRPr/>
            </a:pPr>
            <a:r>
              <a:rPr lang="en-US" sz="2400" dirty="0"/>
              <a:t>Screen for elevated body mass index</a:t>
            </a:r>
          </a:p>
          <a:p>
            <a:pPr marL="457200" indent="-457200">
              <a:buFont typeface="+mj-lt"/>
              <a:buAutoNum type="arabicPeriod"/>
              <a:defRPr/>
            </a:pPr>
            <a:r>
              <a:rPr lang="en-US" sz="2400" dirty="0"/>
              <a:t>Use evidence based guidelines for management</a:t>
            </a:r>
          </a:p>
          <a:p>
            <a:pPr marL="457200" indent="-457200">
              <a:buFont typeface="+mj-lt"/>
              <a:buAutoNum type="arabicPeriod"/>
              <a:defRPr/>
            </a:pPr>
            <a:r>
              <a:rPr lang="en-US" sz="2400" dirty="0"/>
              <a:t>Laboratory evaluation as needed</a:t>
            </a:r>
          </a:p>
          <a:p>
            <a:pPr marL="457200" indent="-457200">
              <a:buFont typeface="+mj-lt"/>
              <a:buAutoNum type="arabicPeriod"/>
              <a:defRPr/>
            </a:pPr>
            <a:r>
              <a:rPr lang="en-US" sz="2400" dirty="0"/>
              <a:t>Provide counseling (nutrition/activity/sleep/social-emotional wellness)</a:t>
            </a:r>
          </a:p>
          <a:p>
            <a:pPr marL="457200" indent="-457200">
              <a:buFont typeface="+mj-lt"/>
              <a:buAutoNum type="arabicPeriod"/>
              <a:defRPr/>
            </a:pPr>
            <a:r>
              <a:rPr lang="en-US" sz="2400" dirty="0"/>
              <a:t>Refer for treatment</a:t>
            </a:r>
          </a:p>
          <a:p>
            <a:pPr marL="457200" indent="-457200">
              <a:buFont typeface="+mj-lt"/>
              <a:buAutoNum type="arabicPeriod"/>
              <a:defRPr/>
            </a:pPr>
            <a:r>
              <a:rPr lang="en-US" sz="2400" dirty="0"/>
              <a:t>Make a plan for follow-up</a:t>
            </a:r>
          </a:p>
          <a:p>
            <a:pPr>
              <a:defRPr/>
            </a:pPr>
            <a:endParaRPr lang="en-US" dirty="0"/>
          </a:p>
        </p:txBody>
      </p:sp>
      <p:sp>
        <p:nvSpPr>
          <p:cNvPr id="4" name="Slide Number Placeholder 3">
            <a:extLst>
              <a:ext uri="{FF2B5EF4-FFF2-40B4-BE49-F238E27FC236}">
                <a16:creationId xmlns:a16="http://schemas.microsoft.com/office/drawing/2014/main" id="{A77CC5A8-C5F1-414F-B9C5-3ED758258EF1}"/>
              </a:ext>
            </a:extLst>
          </p:cNvPr>
          <p:cNvSpPr>
            <a:spLocks noGrp="1"/>
          </p:cNvSpPr>
          <p:nvPr>
            <p:ph type="sldNum" sz="quarter" idx="4"/>
          </p:nvPr>
        </p:nvSpPr>
        <p:spPr/>
        <p:txBody>
          <a:bodyPr/>
          <a:lstStyle/>
          <a:p>
            <a:fld id="{EA29C85D-AA73-47BA-935B-03BB56459726}"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AA6DF12B-850D-482F-A25B-51D5DD4682BD}"/>
              </a:ext>
            </a:extLst>
          </p:cNvPr>
          <p:cNvSpPr>
            <a:spLocks noGrp="1" noChangeArrowheads="1"/>
          </p:cNvSpPr>
          <p:nvPr>
            <p:ph type="title"/>
          </p:nvPr>
        </p:nvSpPr>
        <p:spPr/>
        <p:txBody>
          <a:bodyPr/>
          <a:lstStyle/>
          <a:p>
            <a:r>
              <a:rPr lang="en-US" altLang="en-US"/>
              <a:t>Sample Patient</a:t>
            </a:r>
          </a:p>
        </p:txBody>
      </p:sp>
      <p:sp>
        <p:nvSpPr>
          <p:cNvPr id="166915" name="Content Placeholder 2">
            <a:extLst>
              <a:ext uri="{FF2B5EF4-FFF2-40B4-BE49-F238E27FC236}">
                <a16:creationId xmlns:a16="http://schemas.microsoft.com/office/drawing/2014/main" id="{D2DB767B-7C86-4654-B3CC-856A052900B9}"/>
              </a:ext>
            </a:extLst>
          </p:cNvPr>
          <p:cNvSpPr>
            <a:spLocks noGrp="1" noChangeArrowheads="1"/>
          </p:cNvSpPr>
          <p:nvPr>
            <p:ph idx="1"/>
          </p:nvPr>
        </p:nvSpPr>
        <p:spPr>
          <a:xfrm>
            <a:off x="304800" y="889000"/>
            <a:ext cx="8458200" cy="3962400"/>
          </a:xfrm>
        </p:spPr>
        <p:txBody>
          <a:bodyPr/>
          <a:lstStyle/>
          <a:p>
            <a:pPr>
              <a:spcAft>
                <a:spcPts val="600"/>
              </a:spcAft>
            </a:pPr>
            <a:r>
              <a:rPr lang="en-US" altLang="en-US" sz="2800"/>
              <a:t>KB is a 3.9 year old boy referred for weight management; rapid weight gain since 12 months of age; BMI = 35 kg/m</a:t>
            </a:r>
            <a:r>
              <a:rPr lang="en-US" altLang="en-US" sz="2800" baseline="30000"/>
              <a:t>2</a:t>
            </a:r>
          </a:p>
          <a:p>
            <a:pPr marL="742950" lvl="1" indent="-285750" eaLnBrk="1" hangingPunct="1">
              <a:spcAft>
                <a:spcPts val="600"/>
              </a:spcAft>
              <a:buClr>
                <a:srgbClr val="4D4D4D"/>
              </a:buClr>
            </a:pPr>
            <a:r>
              <a:rPr lang="en-US" altLang="en-US" sz="2000">
                <a:solidFill>
                  <a:srgbClr val="000000"/>
                </a:solidFill>
              </a:rPr>
              <a:t>Significant nutritional/feeding issues</a:t>
            </a:r>
          </a:p>
          <a:p>
            <a:pPr marL="1143000" lvl="2" indent="-228600" eaLnBrk="1" hangingPunct="1">
              <a:spcAft>
                <a:spcPts val="600"/>
              </a:spcAft>
              <a:buClr>
                <a:srgbClr val="4D4D4D"/>
              </a:buClr>
            </a:pPr>
            <a:r>
              <a:rPr lang="en-US" altLang="en-US" sz="2000">
                <a:solidFill>
                  <a:srgbClr val="000000"/>
                </a:solidFill>
              </a:rPr>
              <a:t>Unhealthy foods in house and processed/diet foods</a:t>
            </a:r>
          </a:p>
          <a:p>
            <a:pPr marL="1143000" lvl="2" indent="-228600" eaLnBrk="1" hangingPunct="1">
              <a:spcAft>
                <a:spcPts val="600"/>
              </a:spcAft>
              <a:buClr>
                <a:srgbClr val="4D4D4D"/>
              </a:buClr>
            </a:pPr>
            <a:r>
              <a:rPr lang="en-US" altLang="en-US" sz="2000">
                <a:solidFill>
                  <a:srgbClr val="000000"/>
                </a:solidFill>
              </a:rPr>
              <a:t>Mother restricts foods to help with weight – “I say no all the time.” Father is supportive but disagrees with restricting.</a:t>
            </a:r>
          </a:p>
          <a:p>
            <a:pPr marL="1143000" lvl="2" indent="-228600" eaLnBrk="1" hangingPunct="1">
              <a:spcAft>
                <a:spcPts val="600"/>
              </a:spcAft>
              <a:buClr>
                <a:srgbClr val="4D4D4D"/>
              </a:buClr>
            </a:pPr>
            <a:r>
              <a:rPr lang="en-US" altLang="en-US" sz="2000">
                <a:solidFill>
                  <a:srgbClr val="000000"/>
                </a:solidFill>
              </a:rPr>
              <a:t>KB “starts crying if I don’t let him have snack at night” </a:t>
            </a:r>
          </a:p>
          <a:p>
            <a:pPr marL="1143000" lvl="2" indent="-228600" eaLnBrk="1" hangingPunct="1">
              <a:spcAft>
                <a:spcPts val="600"/>
              </a:spcAft>
              <a:buClr>
                <a:srgbClr val="4D4D4D"/>
              </a:buClr>
            </a:pPr>
            <a:r>
              <a:rPr lang="en-US" altLang="en-US" sz="2000">
                <a:solidFill>
                  <a:srgbClr val="000000"/>
                </a:solidFill>
              </a:rPr>
              <a:t>Poor meal/snack planning and timing </a:t>
            </a:r>
          </a:p>
          <a:p>
            <a:pPr marL="1143000" lvl="2" indent="-228600" eaLnBrk="1" hangingPunct="1">
              <a:spcAft>
                <a:spcPts val="600"/>
              </a:spcAft>
              <a:buClr>
                <a:srgbClr val="4D4D4D"/>
              </a:buClr>
            </a:pPr>
            <a:r>
              <a:rPr lang="en-US" altLang="en-US" sz="2000">
                <a:solidFill>
                  <a:srgbClr val="000000"/>
                </a:solidFill>
              </a:rPr>
              <a:t>High anxiety, fighting, push back from child</a:t>
            </a:r>
          </a:p>
        </p:txBody>
      </p:sp>
      <p:sp>
        <p:nvSpPr>
          <p:cNvPr id="2" name="Slide Number Placeholder 1">
            <a:extLst>
              <a:ext uri="{FF2B5EF4-FFF2-40B4-BE49-F238E27FC236}">
                <a16:creationId xmlns:a16="http://schemas.microsoft.com/office/drawing/2014/main" id="{9CFB43AF-4EF5-4F0B-9744-29F28D40D4EF}"/>
              </a:ext>
            </a:extLst>
          </p:cNvPr>
          <p:cNvSpPr>
            <a:spLocks noGrp="1"/>
          </p:cNvSpPr>
          <p:nvPr>
            <p:ph type="sldNum" sz="quarter" idx="4"/>
          </p:nvPr>
        </p:nvSpPr>
        <p:spPr/>
        <p:txBody>
          <a:bodyPr/>
          <a:lstStyle/>
          <a:p>
            <a:fld id="{EA29C85D-AA73-47BA-935B-03BB56459726}"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a:extLst>
              <a:ext uri="{FF2B5EF4-FFF2-40B4-BE49-F238E27FC236}">
                <a16:creationId xmlns:a16="http://schemas.microsoft.com/office/drawing/2014/main" id="{22EB7A31-B974-435D-B9DF-76C6B6FBA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65" t="13918" r="18542" b="18916"/>
          <a:stretch>
            <a:fillRect/>
          </a:stretch>
        </p:blipFill>
        <p:spPr bwMode="auto">
          <a:xfrm>
            <a:off x="9525" y="50800"/>
            <a:ext cx="9144000" cy="50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9EDA67AF-6EF0-489F-8581-1B6A069D562E}"/>
              </a:ext>
            </a:extLst>
          </p:cNvPr>
          <p:cNvSpPr>
            <a:spLocks noGrp="1"/>
          </p:cNvSpPr>
          <p:nvPr>
            <p:ph type="sldNum" sz="quarter" idx="4"/>
          </p:nvPr>
        </p:nvSpPr>
        <p:spPr/>
        <p:txBody>
          <a:bodyPr/>
          <a:lstStyle/>
          <a:p>
            <a:fld id="{EA29C85D-AA73-47BA-935B-03BB56459726}"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a:extLst>
              <a:ext uri="{FF2B5EF4-FFF2-40B4-BE49-F238E27FC236}">
                <a16:creationId xmlns:a16="http://schemas.microsoft.com/office/drawing/2014/main" id="{402A7B23-369B-430C-880E-8061F5801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631" t="61499" r="32631" b="18417"/>
          <a:stretch>
            <a:fillRect/>
          </a:stretch>
        </p:blipFill>
        <p:spPr bwMode="auto">
          <a:xfrm>
            <a:off x="1333500" y="914400"/>
            <a:ext cx="635317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8963" name="Picture 3">
            <a:extLst>
              <a:ext uri="{FF2B5EF4-FFF2-40B4-BE49-F238E27FC236}">
                <a16:creationId xmlns:a16="http://schemas.microsoft.com/office/drawing/2014/main" id="{6C98293F-CC01-49EC-9457-2211C7C92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09" t="21500" r="33125" b="67332"/>
          <a:stretch>
            <a:fillRect/>
          </a:stretch>
        </p:blipFill>
        <p:spPr bwMode="auto">
          <a:xfrm>
            <a:off x="1385888" y="3314700"/>
            <a:ext cx="62484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8964" name="Title 1">
            <a:extLst>
              <a:ext uri="{FF2B5EF4-FFF2-40B4-BE49-F238E27FC236}">
                <a16:creationId xmlns:a16="http://schemas.microsoft.com/office/drawing/2014/main" id="{893FA361-59C0-4070-B8ED-3853110986CC}"/>
              </a:ext>
            </a:extLst>
          </p:cNvPr>
          <p:cNvSpPr>
            <a:spLocks noGrp="1" noChangeArrowheads="1"/>
          </p:cNvSpPr>
          <p:nvPr>
            <p:ph type="title"/>
          </p:nvPr>
        </p:nvSpPr>
        <p:spPr/>
        <p:txBody>
          <a:bodyPr/>
          <a:lstStyle/>
          <a:p>
            <a:r>
              <a:rPr lang="en-US" altLang="en-US"/>
              <a:t>Laboratory Analyses</a:t>
            </a:r>
          </a:p>
        </p:txBody>
      </p:sp>
      <p:sp>
        <p:nvSpPr>
          <p:cNvPr id="168965" name="TextBox 1">
            <a:extLst>
              <a:ext uri="{FF2B5EF4-FFF2-40B4-BE49-F238E27FC236}">
                <a16:creationId xmlns:a16="http://schemas.microsoft.com/office/drawing/2014/main" id="{14D1C96C-9FE0-4F4F-878B-E102EECBA69A}"/>
              </a:ext>
            </a:extLst>
          </p:cNvPr>
          <p:cNvSpPr txBox="1">
            <a:spLocks noChangeArrowheads="1"/>
          </p:cNvSpPr>
          <p:nvPr/>
        </p:nvSpPr>
        <p:spPr bwMode="auto">
          <a:xfrm>
            <a:off x="1219200" y="2724150"/>
            <a:ext cx="5410200" cy="461963"/>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endParaRPr lang="en-US" altLang="en-US">
              <a:solidFill>
                <a:srgbClr val="000000"/>
              </a:solidFill>
            </a:endParaRPr>
          </a:p>
        </p:txBody>
      </p:sp>
      <p:sp>
        <p:nvSpPr>
          <p:cNvPr id="3" name="Slide Number Placeholder 2">
            <a:extLst>
              <a:ext uri="{FF2B5EF4-FFF2-40B4-BE49-F238E27FC236}">
                <a16:creationId xmlns:a16="http://schemas.microsoft.com/office/drawing/2014/main" id="{12C7D9EF-187D-447E-BAE6-3CD0B5D5C153}"/>
              </a:ext>
            </a:extLst>
          </p:cNvPr>
          <p:cNvSpPr>
            <a:spLocks noGrp="1"/>
          </p:cNvSpPr>
          <p:nvPr>
            <p:ph type="sldNum" sz="quarter" idx="4"/>
          </p:nvPr>
        </p:nvSpPr>
        <p:spPr/>
        <p:txBody>
          <a:bodyPr/>
          <a:lstStyle/>
          <a:p>
            <a:fld id="{EA29C85D-AA73-47BA-935B-03BB56459726}" type="slidenum">
              <a:rPr lang="en-US"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90B95AD3-2E23-473A-BDD3-736DA3E3F93B}"/>
              </a:ext>
            </a:extLst>
          </p:cNvPr>
          <p:cNvSpPr>
            <a:spLocks noGrp="1" noChangeArrowheads="1"/>
          </p:cNvSpPr>
          <p:nvPr>
            <p:ph type="title"/>
          </p:nvPr>
        </p:nvSpPr>
        <p:spPr/>
        <p:txBody>
          <a:bodyPr/>
          <a:lstStyle/>
          <a:p>
            <a:r>
              <a:rPr lang="en-US" altLang="en-US"/>
              <a:t>Sample Patient</a:t>
            </a:r>
          </a:p>
        </p:txBody>
      </p:sp>
      <p:sp>
        <p:nvSpPr>
          <p:cNvPr id="84995" name="Content Placeholder 2">
            <a:extLst>
              <a:ext uri="{FF2B5EF4-FFF2-40B4-BE49-F238E27FC236}">
                <a16:creationId xmlns:a16="http://schemas.microsoft.com/office/drawing/2014/main" id="{3FB46DF3-E8A4-45D3-941E-4582C42AC6FF}"/>
              </a:ext>
            </a:extLst>
          </p:cNvPr>
          <p:cNvSpPr>
            <a:spLocks noGrp="1"/>
          </p:cNvSpPr>
          <p:nvPr>
            <p:ph idx="1"/>
          </p:nvPr>
        </p:nvSpPr>
        <p:spPr>
          <a:xfrm>
            <a:off x="304800" y="919163"/>
            <a:ext cx="8458200" cy="3848100"/>
          </a:xfrm>
        </p:spPr>
        <p:txBody>
          <a:bodyPr/>
          <a:lstStyle/>
          <a:p>
            <a:pPr>
              <a:buFont typeface="Times" pitchFamily="-84" charset="0"/>
              <a:buChar char="•"/>
              <a:defRPr/>
            </a:pPr>
            <a:r>
              <a:rPr lang="en-US" altLang="en-US" sz="3000" dirty="0"/>
              <a:t>Previously followed in primary care &amp; has had subspecialty referrals to genetics (no evidence of syndromic obesity), nutrition, and orthopedics;</a:t>
            </a:r>
          </a:p>
          <a:p>
            <a:pPr marL="0" indent="0">
              <a:buFont typeface="Times" pitchFamily="-84" charset="0"/>
              <a:buNone/>
              <a:defRPr/>
            </a:pPr>
            <a:endParaRPr lang="en-US" altLang="en-US" sz="800" dirty="0"/>
          </a:p>
          <a:p>
            <a:pPr>
              <a:buFont typeface="Times" pitchFamily="-84" charset="0"/>
              <a:buChar char="•"/>
              <a:defRPr/>
            </a:pPr>
            <a:r>
              <a:rPr lang="en-US" altLang="en-US" sz="3000" dirty="0"/>
              <a:t>Diagnosed as having severe obesity, obstructive sleep apnea, infantile bilateral Blount’s Disease, elevated transaminases.</a:t>
            </a:r>
          </a:p>
        </p:txBody>
      </p:sp>
      <p:sp>
        <p:nvSpPr>
          <p:cNvPr id="2" name="Slide Number Placeholder 1">
            <a:extLst>
              <a:ext uri="{FF2B5EF4-FFF2-40B4-BE49-F238E27FC236}">
                <a16:creationId xmlns:a16="http://schemas.microsoft.com/office/drawing/2014/main" id="{7FFB1CCD-B0B6-4FC9-9908-D893FAA4F749}"/>
              </a:ext>
            </a:extLst>
          </p:cNvPr>
          <p:cNvSpPr>
            <a:spLocks noGrp="1"/>
          </p:cNvSpPr>
          <p:nvPr>
            <p:ph type="sldNum" sz="quarter" idx="4"/>
          </p:nvPr>
        </p:nvSpPr>
        <p:spPr/>
        <p:txBody>
          <a:bodyPr/>
          <a:lstStyle/>
          <a:p>
            <a:fld id="{EA29C85D-AA73-47BA-935B-03BB56459726}"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011A4FBB-32E3-42B1-B0FB-7ACFCAC105FA}"/>
              </a:ext>
            </a:extLst>
          </p:cNvPr>
          <p:cNvSpPr>
            <a:spLocks noGrp="1" noChangeArrowheads="1"/>
          </p:cNvSpPr>
          <p:nvPr>
            <p:ph type="title"/>
          </p:nvPr>
        </p:nvSpPr>
        <p:spPr>
          <a:xfrm>
            <a:off x="263525" y="95250"/>
            <a:ext cx="8458200" cy="800100"/>
          </a:xfrm>
        </p:spPr>
        <p:txBody>
          <a:bodyPr/>
          <a:lstStyle/>
          <a:p>
            <a:r>
              <a:rPr lang="en-US" altLang="en-US" sz="4000">
                <a:solidFill>
                  <a:srgbClr val="003399"/>
                </a:solidFill>
                <a:latin typeface="Calibri" panose="020F0502020204030204" pitchFamily="34" charset="0"/>
              </a:rPr>
              <a:t>Definitions</a:t>
            </a:r>
          </a:p>
        </p:txBody>
      </p:sp>
      <p:pic>
        <p:nvPicPr>
          <p:cNvPr id="171011" name="Picture 5">
            <a:extLst>
              <a:ext uri="{FF2B5EF4-FFF2-40B4-BE49-F238E27FC236}">
                <a16:creationId xmlns:a16="http://schemas.microsoft.com/office/drawing/2014/main" id="{78EC08AD-E792-4DB0-A170-04D7FF462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895350"/>
            <a:ext cx="61372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EA61EE8-C224-41CA-9876-CEC8B0B2D52A}"/>
              </a:ext>
            </a:extLst>
          </p:cNvPr>
          <p:cNvSpPr>
            <a:spLocks noGrp="1"/>
          </p:cNvSpPr>
          <p:nvPr>
            <p:ph type="sldNum" sz="quarter" idx="4"/>
          </p:nvPr>
        </p:nvSpPr>
        <p:spPr/>
        <p:txBody>
          <a:bodyPr/>
          <a:lstStyle/>
          <a:p>
            <a:fld id="{EA29C85D-AA73-47BA-935B-03BB56459726}"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A9529D24-33D2-43D8-A577-41F1C0E63E21}"/>
              </a:ext>
            </a:extLst>
          </p:cNvPr>
          <p:cNvSpPr>
            <a:spLocks noGrp="1" noChangeArrowheads="1"/>
          </p:cNvSpPr>
          <p:nvPr>
            <p:ph type="title"/>
          </p:nvPr>
        </p:nvSpPr>
        <p:spPr>
          <a:xfrm>
            <a:off x="238125" y="114300"/>
            <a:ext cx="8229600" cy="628650"/>
          </a:xfrm>
        </p:spPr>
        <p:txBody>
          <a:bodyPr/>
          <a:lstStyle/>
          <a:p>
            <a:pPr eaLnBrk="1" hangingPunct="1"/>
            <a:r>
              <a:rPr lang="en-US" altLang="en-US"/>
              <a:t>Definition &amp; Nomenclature</a:t>
            </a:r>
          </a:p>
        </p:txBody>
      </p:sp>
      <p:sp>
        <p:nvSpPr>
          <p:cNvPr id="217091" name="Rectangle 3">
            <a:extLst>
              <a:ext uri="{FF2B5EF4-FFF2-40B4-BE49-F238E27FC236}">
                <a16:creationId xmlns:a16="http://schemas.microsoft.com/office/drawing/2014/main" id="{9D1A451D-F68A-4718-AE41-57009861213C}"/>
              </a:ext>
            </a:extLst>
          </p:cNvPr>
          <p:cNvSpPr>
            <a:spLocks noGrp="1" noChangeArrowheads="1"/>
          </p:cNvSpPr>
          <p:nvPr>
            <p:ph type="body" idx="1"/>
          </p:nvPr>
        </p:nvSpPr>
        <p:spPr>
          <a:xfrm>
            <a:off x="152400" y="895350"/>
            <a:ext cx="8915400" cy="3613150"/>
          </a:xfrm>
        </p:spPr>
        <p:txBody>
          <a:bodyPr/>
          <a:lstStyle/>
          <a:p>
            <a:pPr eaLnBrk="1" hangingPunct="1">
              <a:spcAft>
                <a:spcPts val="600"/>
              </a:spcAft>
              <a:buFont typeface="Times" pitchFamily="-84" charset="0"/>
              <a:buChar char="•"/>
              <a:defRPr/>
            </a:pPr>
            <a:r>
              <a:rPr lang="en-US" sz="2800" dirty="0">
                <a:ea typeface="+mn-ea"/>
              </a:rPr>
              <a:t>Severe obesity in children ≥ 2 years of age and in adolescents defined as: </a:t>
            </a:r>
          </a:p>
          <a:p>
            <a:pPr lvl="1" eaLnBrk="1" hangingPunct="1">
              <a:spcAft>
                <a:spcPts val="600"/>
              </a:spcAft>
              <a:defRPr/>
            </a:pPr>
            <a:r>
              <a:rPr lang="en-US" sz="2400" dirty="0">
                <a:ea typeface="+mn-ea"/>
              </a:rPr>
              <a:t>BMI greater than 120% of the 95th percentile for age and sex or a BMI of 35 or greater (American Heart Association), whichever is lower based on age and sex.</a:t>
            </a:r>
          </a:p>
          <a:p>
            <a:pPr lvl="1" eaLnBrk="1" hangingPunct="1">
              <a:spcAft>
                <a:spcPts val="600"/>
              </a:spcAft>
              <a:defRPr/>
            </a:pPr>
            <a:r>
              <a:rPr lang="en-US" sz="2400" dirty="0">
                <a:ea typeface="+mn-ea"/>
              </a:rPr>
              <a:t>used in place of the 99th percentile because it has been shown to demonstrate more stability in estimation. </a:t>
            </a:r>
          </a:p>
          <a:p>
            <a:pPr lvl="1" eaLnBrk="1" hangingPunct="1">
              <a:spcAft>
                <a:spcPts val="600"/>
              </a:spcAft>
              <a:defRPr/>
            </a:pPr>
            <a:r>
              <a:rPr lang="en-US" sz="2400" dirty="0">
                <a:ea typeface="+mn-ea"/>
              </a:rPr>
              <a:t>Sometimes called “Class 2 obesity” to align with adult category of obesity severity. </a:t>
            </a:r>
          </a:p>
        </p:txBody>
      </p:sp>
      <p:sp>
        <p:nvSpPr>
          <p:cNvPr id="3" name="Slide Number Placeholder 2">
            <a:extLst>
              <a:ext uri="{FF2B5EF4-FFF2-40B4-BE49-F238E27FC236}">
                <a16:creationId xmlns:a16="http://schemas.microsoft.com/office/drawing/2014/main" id="{7E985981-4AF4-4D9C-9C09-581EDADCB06D}"/>
              </a:ext>
            </a:extLst>
          </p:cNvPr>
          <p:cNvSpPr>
            <a:spLocks noGrp="1"/>
          </p:cNvSpPr>
          <p:nvPr>
            <p:ph type="sldNum" sz="quarter" idx="4"/>
          </p:nvPr>
        </p:nvSpPr>
        <p:spPr/>
        <p:txBody>
          <a:bodyPr/>
          <a:lstStyle/>
          <a:p>
            <a:fld id="{EA29C85D-AA73-47BA-935B-03BB56459726}"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83" name="Picture 2">
            <a:extLst>
              <a:ext uri="{FF2B5EF4-FFF2-40B4-BE49-F238E27FC236}">
                <a16:creationId xmlns:a16="http://schemas.microsoft.com/office/drawing/2014/main" id="{4EA6BFE1-8E6A-40FB-9B2A-BF304A17B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07950"/>
            <a:ext cx="757237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84" name="Oval 2">
            <a:extLst>
              <a:ext uri="{FF2B5EF4-FFF2-40B4-BE49-F238E27FC236}">
                <a16:creationId xmlns:a16="http://schemas.microsoft.com/office/drawing/2014/main" id="{82B4659B-A17C-4B6B-99BF-4ED3F73E0394}"/>
              </a:ext>
            </a:extLst>
          </p:cNvPr>
          <p:cNvSpPr>
            <a:spLocks noChangeArrowheads="1"/>
          </p:cNvSpPr>
          <p:nvPr/>
        </p:nvSpPr>
        <p:spPr bwMode="auto">
          <a:xfrm flipH="1">
            <a:off x="2362200" y="2876550"/>
            <a:ext cx="76200" cy="152400"/>
          </a:xfrm>
          <a:prstGeom prst="ellipse">
            <a:avLst/>
          </a:prstGeom>
          <a:solidFill>
            <a:srgbClr val="C00000"/>
          </a:solidFill>
          <a:ln w="9525" algn="ctr">
            <a:solidFill>
              <a:schemeClr val="tx1"/>
            </a:solidFill>
            <a:round/>
            <a:headEnd/>
            <a:tailEnd/>
          </a:ln>
        </p:spPr>
        <p:txBody>
          <a:bodyPr/>
          <a:lstStyle/>
          <a:p>
            <a:endParaRPr lang="en-US" altLang="en-US">
              <a:solidFill>
                <a:srgbClr val="000000"/>
              </a:solidFill>
              <a:latin typeface="Lucida Grande" pitchFamily="1" charset="0"/>
            </a:endParaRPr>
          </a:p>
        </p:txBody>
      </p:sp>
      <p:sp>
        <p:nvSpPr>
          <p:cNvPr id="2" name="Slide Number Placeholder 1">
            <a:extLst>
              <a:ext uri="{FF2B5EF4-FFF2-40B4-BE49-F238E27FC236}">
                <a16:creationId xmlns:a16="http://schemas.microsoft.com/office/drawing/2014/main" id="{B9E943A7-9BE5-478A-B0E5-8F413073B3CB}"/>
              </a:ext>
            </a:extLst>
          </p:cNvPr>
          <p:cNvSpPr>
            <a:spLocks noGrp="1"/>
          </p:cNvSpPr>
          <p:nvPr>
            <p:ph type="sldNum" sz="quarter" idx="4"/>
          </p:nvPr>
        </p:nvSpPr>
        <p:spPr/>
        <p:txBody>
          <a:bodyPr/>
          <a:lstStyle/>
          <a:p>
            <a:fld id="{EA29C85D-AA73-47BA-935B-03BB56459726}"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C735A548-20D6-4A26-8F20-4B2109D88DB7}"/>
              </a:ext>
            </a:extLst>
          </p:cNvPr>
          <p:cNvSpPr>
            <a:spLocks noGrp="1" noChangeArrowheads="1"/>
          </p:cNvSpPr>
          <p:nvPr>
            <p:ph type="title"/>
          </p:nvPr>
        </p:nvSpPr>
        <p:spPr>
          <a:xfrm>
            <a:off x="238125" y="114300"/>
            <a:ext cx="8229600" cy="628650"/>
          </a:xfrm>
        </p:spPr>
        <p:txBody>
          <a:bodyPr/>
          <a:lstStyle/>
          <a:p>
            <a:pPr eaLnBrk="1" hangingPunct="1"/>
            <a:r>
              <a:rPr lang="en-US" altLang="en-US"/>
              <a:t>Evaluation &amp; Co-Morbid Conditions</a:t>
            </a:r>
          </a:p>
        </p:txBody>
      </p:sp>
      <p:sp>
        <p:nvSpPr>
          <p:cNvPr id="217091" name="Rectangle 3">
            <a:extLst>
              <a:ext uri="{FF2B5EF4-FFF2-40B4-BE49-F238E27FC236}">
                <a16:creationId xmlns:a16="http://schemas.microsoft.com/office/drawing/2014/main" id="{096BD0A7-0906-4C92-B00D-BC77F450C6C9}"/>
              </a:ext>
            </a:extLst>
          </p:cNvPr>
          <p:cNvSpPr>
            <a:spLocks noGrp="1" noChangeArrowheads="1"/>
          </p:cNvSpPr>
          <p:nvPr>
            <p:ph type="body" idx="1"/>
          </p:nvPr>
        </p:nvSpPr>
        <p:spPr>
          <a:xfrm>
            <a:off x="152400" y="893763"/>
            <a:ext cx="8915400" cy="4057650"/>
          </a:xfrm>
        </p:spPr>
        <p:txBody>
          <a:bodyPr/>
          <a:lstStyle/>
          <a:p>
            <a:pPr eaLnBrk="1" hangingPunct="1">
              <a:spcAft>
                <a:spcPts val="600"/>
              </a:spcAft>
              <a:buFont typeface="Times" pitchFamily="-84" charset="0"/>
              <a:buChar char="•"/>
              <a:defRPr/>
            </a:pPr>
            <a:r>
              <a:rPr lang="en-US" sz="2600" dirty="0">
                <a:ea typeface="+mn-ea"/>
              </a:rPr>
              <a:t>Although severe pediatric obesity has been defined in a variety of ways across studies, available data suggest that children in this category have a </a:t>
            </a:r>
            <a:r>
              <a:rPr lang="en-US" sz="2600" b="1" dirty="0">
                <a:ea typeface="+mn-ea"/>
              </a:rPr>
              <a:t>worse cardiovascular risk factor profile</a:t>
            </a:r>
            <a:r>
              <a:rPr lang="en-US" sz="2600" dirty="0">
                <a:ea typeface="+mn-ea"/>
              </a:rPr>
              <a:t> than their less obese counterparts.</a:t>
            </a:r>
          </a:p>
          <a:p>
            <a:pPr marL="342900" indent="-342900">
              <a:spcBef>
                <a:spcPct val="20000"/>
              </a:spcBef>
              <a:spcAft>
                <a:spcPct val="0"/>
              </a:spcAft>
              <a:buClrTx/>
              <a:buSzTx/>
              <a:buFont typeface="Wingdings" pitchFamily="2" charset="2"/>
              <a:buChar char="§"/>
              <a:defRPr/>
            </a:pPr>
            <a:r>
              <a:rPr lang="en-US" altLang="en-US" sz="2600" kern="1200" dirty="0">
                <a:solidFill>
                  <a:prstClr val="black"/>
                </a:solidFill>
                <a:latin typeface="Calibri"/>
                <a:ea typeface="+mn-ea"/>
                <a:cs typeface="+mn-cs"/>
              </a:rPr>
              <a:t>Children (age 12) with a BMI &gt;99% followed into adulthood (age 27).</a:t>
            </a:r>
          </a:p>
          <a:p>
            <a:pPr marL="742950" lvl="1" indent="-285750">
              <a:spcBef>
                <a:spcPct val="20000"/>
              </a:spcBef>
              <a:spcAft>
                <a:spcPct val="0"/>
              </a:spcAft>
              <a:buClrTx/>
              <a:buSzTx/>
              <a:buFontTx/>
              <a:buChar char="•"/>
              <a:defRPr/>
            </a:pPr>
            <a:r>
              <a:rPr lang="en-US" altLang="en-US" sz="2400" kern="1200" dirty="0">
                <a:solidFill>
                  <a:prstClr val="black"/>
                </a:solidFill>
                <a:latin typeface="Calibri"/>
                <a:ea typeface="+mn-ea"/>
                <a:cs typeface="+mn-cs"/>
              </a:rPr>
              <a:t>100% BMI &gt;30</a:t>
            </a:r>
          </a:p>
          <a:p>
            <a:pPr marL="742950" lvl="1" indent="-285750">
              <a:spcBef>
                <a:spcPct val="20000"/>
              </a:spcBef>
              <a:spcAft>
                <a:spcPct val="0"/>
              </a:spcAft>
              <a:buClrTx/>
              <a:buSzTx/>
              <a:buFontTx/>
              <a:buChar char="•"/>
              <a:defRPr/>
            </a:pPr>
            <a:r>
              <a:rPr lang="en-US" altLang="en-US" sz="2400" kern="1200" dirty="0">
                <a:solidFill>
                  <a:prstClr val="black"/>
                </a:solidFill>
                <a:latin typeface="Calibri"/>
                <a:ea typeface="+mn-ea"/>
                <a:cs typeface="+mn-cs"/>
              </a:rPr>
              <a:t>90% with BMI &gt;35</a:t>
            </a:r>
          </a:p>
          <a:p>
            <a:pPr marL="742950" lvl="1" indent="-285750">
              <a:spcBef>
                <a:spcPct val="20000"/>
              </a:spcBef>
              <a:spcAft>
                <a:spcPct val="0"/>
              </a:spcAft>
              <a:buClrTx/>
              <a:buSzTx/>
              <a:buFontTx/>
              <a:buChar char="•"/>
              <a:defRPr/>
            </a:pPr>
            <a:r>
              <a:rPr lang="en-US" altLang="en-US" sz="2400" kern="1200" dirty="0">
                <a:solidFill>
                  <a:prstClr val="black"/>
                </a:solidFill>
                <a:latin typeface="Calibri"/>
                <a:ea typeface="+mn-ea"/>
                <a:cs typeface="+mn-cs"/>
              </a:rPr>
              <a:t>65% with BMI &gt;40</a:t>
            </a:r>
          </a:p>
          <a:p>
            <a:pPr eaLnBrk="1" hangingPunct="1">
              <a:spcAft>
                <a:spcPts val="600"/>
              </a:spcAft>
              <a:buFont typeface="Times" pitchFamily="-84" charset="0"/>
              <a:buChar char="•"/>
              <a:defRPr/>
            </a:pPr>
            <a:endParaRPr lang="en-US" sz="2600" dirty="0">
              <a:ea typeface="+mn-ea"/>
            </a:endParaRPr>
          </a:p>
        </p:txBody>
      </p:sp>
      <p:sp>
        <p:nvSpPr>
          <p:cNvPr id="175108" name="Rectangle 5">
            <a:extLst>
              <a:ext uri="{FF2B5EF4-FFF2-40B4-BE49-F238E27FC236}">
                <a16:creationId xmlns:a16="http://schemas.microsoft.com/office/drawing/2014/main" id="{AEEE60D1-F30E-4A62-A9C0-BA2617B37B80}"/>
              </a:ext>
            </a:extLst>
          </p:cNvPr>
          <p:cNvSpPr>
            <a:spLocks noChangeArrowheads="1"/>
          </p:cNvSpPr>
          <p:nvPr/>
        </p:nvSpPr>
        <p:spPr bwMode="auto">
          <a:xfrm>
            <a:off x="381000" y="4823900"/>
            <a:ext cx="6553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Aft>
                <a:spcPct val="0"/>
              </a:spcAft>
              <a:buClrTx/>
              <a:buSzTx/>
              <a:buFontTx/>
              <a:buNone/>
            </a:pPr>
            <a:r>
              <a:rPr lang="en-US" altLang="en-US" sz="1000" dirty="0">
                <a:solidFill>
                  <a:srgbClr val="000000"/>
                </a:solidFill>
                <a:latin typeface="Calibri" panose="020F0502020204030204" pitchFamily="34" charset="0"/>
              </a:rPr>
              <a:t>Freedman DS, Mei Z, Srinivasan SR, et al. </a:t>
            </a:r>
            <a:r>
              <a:rPr lang="en-US" altLang="en-US" sz="1000" i="1" dirty="0">
                <a:solidFill>
                  <a:srgbClr val="000000"/>
                </a:solidFill>
                <a:latin typeface="Calibri" panose="020F0502020204030204" pitchFamily="34" charset="0"/>
              </a:rPr>
              <a:t>J </a:t>
            </a:r>
            <a:r>
              <a:rPr lang="en-US" altLang="en-US" sz="1000" i="1" dirty="0" err="1">
                <a:solidFill>
                  <a:srgbClr val="000000"/>
                </a:solidFill>
                <a:latin typeface="Calibri" panose="020F0502020204030204" pitchFamily="34" charset="0"/>
              </a:rPr>
              <a:t>Pediatr</a:t>
            </a:r>
            <a:r>
              <a:rPr lang="en-US" altLang="en-US" sz="1000" dirty="0">
                <a:solidFill>
                  <a:srgbClr val="000000"/>
                </a:solidFill>
                <a:latin typeface="Calibri" panose="020F0502020204030204" pitchFamily="34" charset="0"/>
              </a:rPr>
              <a:t>. 2007;150(1):12-17. </a:t>
            </a:r>
          </a:p>
        </p:txBody>
      </p:sp>
      <p:sp>
        <p:nvSpPr>
          <p:cNvPr id="3" name="Slide Number Placeholder 2">
            <a:extLst>
              <a:ext uri="{FF2B5EF4-FFF2-40B4-BE49-F238E27FC236}">
                <a16:creationId xmlns:a16="http://schemas.microsoft.com/office/drawing/2014/main" id="{EBD1997C-C162-4FB3-9872-D1B02C22CA22}"/>
              </a:ext>
            </a:extLst>
          </p:cNvPr>
          <p:cNvSpPr>
            <a:spLocks noGrp="1"/>
          </p:cNvSpPr>
          <p:nvPr>
            <p:ph type="sldNum" sz="quarter" idx="4"/>
          </p:nvPr>
        </p:nvSpPr>
        <p:spPr/>
        <p:txBody>
          <a:bodyPr/>
          <a:lstStyle/>
          <a:p>
            <a:fld id="{EA29C85D-AA73-47BA-935B-03BB56459726}"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9121920A-B16D-48AD-B242-23C3C1B74900}"/>
              </a:ext>
            </a:extLst>
          </p:cNvPr>
          <p:cNvSpPr>
            <a:spLocks noGrp="1" noChangeArrowheads="1"/>
          </p:cNvSpPr>
          <p:nvPr>
            <p:ph type="title"/>
          </p:nvPr>
        </p:nvSpPr>
        <p:spPr>
          <a:xfrm>
            <a:off x="238125" y="114300"/>
            <a:ext cx="8229600" cy="628650"/>
          </a:xfrm>
        </p:spPr>
        <p:txBody>
          <a:bodyPr/>
          <a:lstStyle/>
          <a:p>
            <a:pPr algn="l" eaLnBrk="1" hangingPunct="1"/>
            <a:r>
              <a:rPr lang="en-US" altLang="en-US"/>
              <a:t>Main Points for Discussion</a:t>
            </a:r>
          </a:p>
        </p:txBody>
      </p:sp>
      <p:sp>
        <p:nvSpPr>
          <p:cNvPr id="2" name="Rectangle 3">
            <a:extLst>
              <a:ext uri="{FF2B5EF4-FFF2-40B4-BE49-F238E27FC236}">
                <a16:creationId xmlns:a16="http://schemas.microsoft.com/office/drawing/2014/main" id="{3009D026-404E-4F65-B4F7-FC883E352C80}"/>
              </a:ext>
            </a:extLst>
          </p:cNvPr>
          <p:cNvSpPr>
            <a:spLocks noGrp="1" noChangeArrowheads="1"/>
          </p:cNvSpPr>
          <p:nvPr>
            <p:ph type="body" idx="1"/>
          </p:nvPr>
        </p:nvSpPr>
        <p:spPr>
          <a:xfrm>
            <a:off x="238125" y="742950"/>
            <a:ext cx="8610600" cy="4021138"/>
          </a:xfrm>
        </p:spPr>
        <p:txBody>
          <a:bodyPr/>
          <a:lstStyle/>
          <a:p>
            <a:pPr marL="342900" indent="-342900" eaLnBrk="1" hangingPunct="1">
              <a:spcAft>
                <a:spcPct val="0"/>
              </a:spcAft>
              <a:buClrTx/>
              <a:buFont typeface="+mj-lt"/>
              <a:buAutoNum type="arabicPeriod"/>
              <a:defRPr/>
            </a:pPr>
            <a:r>
              <a:rPr lang="en-US" altLang="en-US" sz="2000" u="sng" dirty="0"/>
              <a:t>Importance of childhood obesity</a:t>
            </a:r>
          </a:p>
          <a:p>
            <a:pPr marL="742950" lvl="1" indent="-342900" eaLnBrk="1" hangingPunct="1">
              <a:spcAft>
                <a:spcPct val="0"/>
              </a:spcAft>
              <a:buClrTx/>
              <a:buFont typeface="+mj-lt"/>
              <a:buAutoNum type="alphaLcPeriod"/>
              <a:defRPr/>
            </a:pPr>
            <a:r>
              <a:rPr lang="en-US" altLang="en-US" sz="1800" dirty="0"/>
              <a:t>Background &amp; epidemiology</a:t>
            </a:r>
          </a:p>
          <a:p>
            <a:pPr marL="742950" lvl="1" indent="-342900" eaLnBrk="1" hangingPunct="1">
              <a:spcAft>
                <a:spcPct val="0"/>
              </a:spcAft>
              <a:buClrTx/>
              <a:buFont typeface="+mj-lt"/>
              <a:buAutoNum type="alphaLcPeriod"/>
              <a:defRPr/>
            </a:pPr>
            <a:r>
              <a:rPr lang="en-US" altLang="en-US" sz="1800" dirty="0"/>
              <a:t>Definitions and nomenclature </a:t>
            </a:r>
          </a:p>
          <a:p>
            <a:pPr marL="742950" lvl="1" indent="-342900" eaLnBrk="1" hangingPunct="1">
              <a:spcAft>
                <a:spcPct val="0"/>
              </a:spcAft>
              <a:buClrTx/>
              <a:buFont typeface="+mj-lt"/>
              <a:buAutoNum type="alphaLcPeriod"/>
              <a:defRPr/>
            </a:pPr>
            <a:r>
              <a:rPr lang="en-US" altLang="en-US" sz="1800" dirty="0"/>
              <a:t>Consequences/co-morbid conditions</a:t>
            </a:r>
          </a:p>
          <a:p>
            <a:pPr marL="342900" indent="-342900" eaLnBrk="1" hangingPunct="1">
              <a:spcAft>
                <a:spcPct val="0"/>
              </a:spcAft>
              <a:buClrTx/>
              <a:buFont typeface="+mj-lt"/>
              <a:buAutoNum type="arabicPeriod"/>
              <a:defRPr/>
            </a:pPr>
            <a:r>
              <a:rPr lang="en-US" altLang="en-US" sz="2000" u="sng" dirty="0"/>
              <a:t>Management</a:t>
            </a:r>
          </a:p>
          <a:p>
            <a:pPr marL="742950" lvl="1" indent="-342900" eaLnBrk="1" hangingPunct="1">
              <a:spcAft>
                <a:spcPct val="0"/>
              </a:spcAft>
              <a:buClrTx/>
              <a:buFont typeface="+mj-lt"/>
              <a:buAutoNum type="alphaLcPeriod"/>
              <a:defRPr/>
            </a:pPr>
            <a:r>
              <a:rPr lang="en-US" altLang="en-US" sz="1800" dirty="0"/>
              <a:t>Screening and identification</a:t>
            </a:r>
          </a:p>
          <a:p>
            <a:pPr marL="742950" lvl="1" indent="-342900" eaLnBrk="1" hangingPunct="1">
              <a:spcAft>
                <a:spcPct val="0"/>
              </a:spcAft>
              <a:buClrTx/>
              <a:buFont typeface="+mj-lt"/>
              <a:buAutoNum type="alphaLcPeriod"/>
              <a:defRPr/>
            </a:pPr>
            <a:r>
              <a:rPr lang="en-US" altLang="en-US" sz="1800" dirty="0"/>
              <a:t>Treatment approaches</a:t>
            </a:r>
          </a:p>
          <a:p>
            <a:pPr marL="1143000" lvl="2" indent="-342900" eaLnBrk="1" hangingPunct="1">
              <a:spcAft>
                <a:spcPct val="0"/>
              </a:spcAft>
              <a:buClrTx/>
              <a:buFont typeface="Arial" panose="020B0604020202020204" pitchFamily="34" charset="0"/>
              <a:buChar char="•"/>
              <a:defRPr/>
            </a:pPr>
            <a:r>
              <a:rPr lang="en-US" altLang="en-US" sz="1800" dirty="0"/>
              <a:t>U.S. Preventive Services Task Force Recommendations</a:t>
            </a:r>
          </a:p>
          <a:p>
            <a:pPr marL="1143000" lvl="2" indent="-342900" eaLnBrk="1" hangingPunct="1">
              <a:spcAft>
                <a:spcPct val="0"/>
              </a:spcAft>
              <a:buClrTx/>
              <a:buFont typeface="Arial" panose="020B0604020202020204" pitchFamily="34" charset="0"/>
              <a:buChar char="•"/>
              <a:defRPr/>
            </a:pPr>
            <a:r>
              <a:rPr lang="en-US" altLang="en-US" sz="1800" dirty="0"/>
              <a:t>American Academy of Pediatrics</a:t>
            </a:r>
          </a:p>
          <a:p>
            <a:pPr marL="1143000" lvl="2" indent="-342900" eaLnBrk="1" hangingPunct="1">
              <a:spcAft>
                <a:spcPct val="0"/>
              </a:spcAft>
              <a:buClrTx/>
              <a:buFont typeface="Arial" panose="020B0604020202020204" pitchFamily="34" charset="0"/>
              <a:buChar char="•"/>
              <a:defRPr/>
            </a:pPr>
            <a:r>
              <a:rPr lang="en-US" altLang="en-US" sz="1800" dirty="0"/>
              <a:t>Counseling strategies/ Talking to caregivers about weight management</a:t>
            </a:r>
          </a:p>
          <a:p>
            <a:pPr lvl="1" indent="-341313" eaLnBrk="1" hangingPunct="1">
              <a:spcAft>
                <a:spcPct val="0"/>
              </a:spcAft>
              <a:buClrTx/>
              <a:buFont typeface="Palatino" pitchFamily="1" charset="0"/>
              <a:buAutoNum type="alphaLcPeriod"/>
              <a:defRPr/>
            </a:pPr>
            <a:r>
              <a:rPr lang="en-US" altLang="en-US" sz="1800" dirty="0"/>
              <a:t>Behavioral targets</a:t>
            </a:r>
          </a:p>
          <a:p>
            <a:pPr lvl="1" indent="-341313" eaLnBrk="1" hangingPunct="1">
              <a:spcAft>
                <a:spcPct val="0"/>
              </a:spcAft>
              <a:buClrTx/>
              <a:buFont typeface="Palatino" pitchFamily="1" charset="0"/>
              <a:buAutoNum type="alphaLcPeriod"/>
              <a:defRPr/>
            </a:pPr>
            <a:r>
              <a:rPr lang="en-US" altLang="en-US" sz="1800" dirty="0"/>
              <a:t>Weight sensitivity/bias</a:t>
            </a:r>
          </a:p>
          <a:p>
            <a:pPr eaLnBrk="1" hangingPunct="1">
              <a:spcAft>
                <a:spcPct val="0"/>
              </a:spcAft>
              <a:buClrTx/>
              <a:buFont typeface="Palatino" pitchFamily="1" charset="0"/>
              <a:buAutoNum type="arabicPeriod"/>
              <a:defRPr/>
            </a:pPr>
            <a:r>
              <a:rPr lang="en-US" altLang="en-US" sz="2000" u="sng" dirty="0"/>
              <a:t>Case examples</a:t>
            </a:r>
          </a:p>
          <a:p>
            <a:pPr eaLnBrk="1" hangingPunct="1">
              <a:spcAft>
                <a:spcPct val="0"/>
              </a:spcAft>
              <a:buClrTx/>
              <a:buFont typeface="Palatino" pitchFamily="1" charset="0"/>
              <a:buAutoNum type="arabicPeriod"/>
              <a:defRPr/>
            </a:pPr>
            <a:r>
              <a:rPr lang="en-US" altLang="en-US" sz="2000" u="sng" dirty="0"/>
              <a:t>Resources</a:t>
            </a:r>
          </a:p>
          <a:p>
            <a:pPr eaLnBrk="1" hangingPunct="1">
              <a:buFont typeface="Palatino" pitchFamily="1" charset="0"/>
              <a:buAutoNum type="arabicPeriod"/>
              <a:defRPr/>
            </a:pPr>
            <a:endParaRPr lang="en-US" altLang="en-US" sz="1200" dirty="0"/>
          </a:p>
          <a:p>
            <a:pPr eaLnBrk="1" hangingPunct="1">
              <a:buFont typeface="Times" panose="02020603050405020304" pitchFamily="18" charset="0"/>
              <a:buNone/>
              <a:defRPr/>
            </a:pPr>
            <a:endParaRPr lang="en-US" altLang="en-US" sz="1200" dirty="0"/>
          </a:p>
        </p:txBody>
      </p:sp>
      <p:sp>
        <p:nvSpPr>
          <p:cNvPr id="4" name="Slide Number Placeholder 3">
            <a:extLst>
              <a:ext uri="{FF2B5EF4-FFF2-40B4-BE49-F238E27FC236}">
                <a16:creationId xmlns:a16="http://schemas.microsoft.com/office/drawing/2014/main" id="{DA61C90B-0A4C-4D1F-AA3C-A53DB0040345}"/>
              </a:ext>
            </a:extLst>
          </p:cNvPr>
          <p:cNvSpPr>
            <a:spLocks noGrp="1"/>
          </p:cNvSpPr>
          <p:nvPr>
            <p:ph type="sldNum" sz="quarter" idx="4"/>
          </p:nvPr>
        </p:nvSpPr>
        <p:spPr/>
        <p:txBody>
          <a:bodyPr/>
          <a:lstStyle/>
          <a:p>
            <a:fld id="{EA29C85D-AA73-47BA-935B-03BB56459726}"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9B630CC9-D486-4B26-BAF3-BE3BE3EC8FF9}"/>
              </a:ext>
            </a:extLst>
          </p:cNvPr>
          <p:cNvSpPr>
            <a:spLocks noGrp="1"/>
          </p:cNvSpPr>
          <p:nvPr>
            <p:ph type="title" idx="4294967295"/>
          </p:nvPr>
        </p:nvSpPr>
        <p:spPr>
          <a:xfrm>
            <a:off x="457200" y="133350"/>
            <a:ext cx="8229600" cy="533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altLang="en-US" sz="4000" b="1">
                <a:solidFill>
                  <a:srgbClr val="003399"/>
                </a:solidFill>
              </a:rPr>
              <a:t>Comorbidities of Obesity</a:t>
            </a:r>
          </a:p>
        </p:txBody>
      </p:sp>
      <p:sp>
        <p:nvSpPr>
          <p:cNvPr id="177155" name="Rectangle 4">
            <a:extLst>
              <a:ext uri="{FF2B5EF4-FFF2-40B4-BE49-F238E27FC236}">
                <a16:creationId xmlns:a16="http://schemas.microsoft.com/office/drawing/2014/main" id="{68C5BB30-3154-4480-ABF9-697C188127C7}"/>
              </a:ext>
            </a:extLst>
          </p:cNvPr>
          <p:cNvSpPr>
            <a:spLocks noGrp="1"/>
          </p:cNvSpPr>
          <p:nvPr>
            <p:ph type="body" sz="half" idx="4294967295"/>
          </p:nvPr>
        </p:nvSpPr>
        <p:spPr>
          <a:xfrm>
            <a:off x="571500" y="666750"/>
            <a:ext cx="4037013" cy="3832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buFont typeface="Wingdings" panose="05000000000000000000" pitchFamily="2" charset="2"/>
              <a:buChar char="§"/>
            </a:pPr>
            <a:r>
              <a:rPr lang="en-US" altLang="en-US" sz="2800">
                <a:solidFill>
                  <a:schemeClr val="accent1"/>
                </a:solidFill>
              </a:rPr>
              <a:t>Pseudotumor cerebri</a:t>
            </a:r>
          </a:p>
          <a:p>
            <a:pPr>
              <a:buFont typeface="Wingdings" panose="05000000000000000000" pitchFamily="2" charset="2"/>
              <a:buChar char="§"/>
            </a:pPr>
            <a:r>
              <a:rPr lang="en-US" altLang="en-US" sz="2800">
                <a:solidFill>
                  <a:schemeClr val="accent1"/>
                </a:solidFill>
              </a:rPr>
              <a:t>Slipped capital femoral epiphysis</a:t>
            </a:r>
          </a:p>
          <a:p>
            <a:pPr>
              <a:buFont typeface="Wingdings" panose="05000000000000000000" pitchFamily="2" charset="2"/>
              <a:buChar char="§"/>
            </a:pPr>
            <a:r>
              <a:rPr lang="en-US" altLang="en-US" sz="2800">
                <a:solidFill>
                  <a:schemeClr val="accent1"/>
                </a:solidFill>
              </a:rPr>
              <a:t>Blount’s disease</a:t>
            </a:r>
          </a:p>
          <a:p>
            <a:pPr>
              <a:buFont typeface="Wingdings" panose="05000000000000000000" pitchFamily="2" charset="2"/>
              <a:buChar char="§"/>
            </a:pPr>
            <a:r>
              <a:rPr lang="en-US" altLang="en-US" sz="2800">
                <a:solidFill>
                  <a:schemeClr val="accent1"/>
                </a:solidFill>
              </a:rPr>
              <a:t>Sleep apnea</a:t>
            </a:r>
          </a:p>
          <a:p>
            <a:pPr>
              <a:buFont typeface="Wingdings" panose="05000000000000000000" pitchFamily="2" charset="2"/>
              <a:buChar char="§"/>
            </a:pPr>
            <a:r>
              <a:rPr lang="en-US" altLang="en-US" sz="2800">
                <a:solidFill>
                  <a:schemeClr val="accent1"/>
                </a:solidFill>
              </a:rPr>
              <a:t>Asthma</a:t>
            </a:r>
          </a:p>
          <a:p>
            <a:pPr>
              <a:buFont typeface="Wingdings" panose="05000000000000000000" pitchFamily="2" charset="2"/>
              <a:buChar char="§"/>
            </a:pPr>
            <a:r>
              <a:rPr lang="en-US" altLang="en-US" sz="2800">
                <a:solidFill>
                  <a:schemeClr val="accent1"/>
                </a:solidFill>
              </a:rPr>
              <a:t>Nonalcoholic hepatosteatosis</a:t>
            </a:r>
          </a:p>
          <a:p>
            <a:pPr>
              <a:buFont typeface="Wingdings" panose="05000000000000000000" pitchFamily="2" charset="2"/>
              <a:buChar char="§"/>
            </a:pPr>
            <a:r>
              <a:rPr lang="en-US" altLang="en-US" sz="2800">
                <a:solidFill>
                  <a:schemeClr val="accent1"/>
                </a:solidFill>
              </a:rPr>
              <a:t>Cholelithiasis</a:t>
            </a:r>
          </a:p>
          <a:p>
            <a:endParaRPr lang="en-US" altLang="en-US" sz="2800">
              <a:solidFill>
                <a:schemeClr val="accent1"/>
              </a:solidFill>
            </a:endParaRPr>
          </a:p>
        </p:txBody>
      </p:sp>
      <p:sp>
        <p:nvSpPr>
          <p:cNvPr id="177156" name="Rectangle 3">
            <a:extLst>
              <a:ext uri="{FF2B5EF4-FFF2-40B4-BE49-F238E27FC236}">
                <a16:creationId xmlns:a16="http://schemas.microsoft.com/office/drawing/2014/main" id="{88AEC44B-FD13-4851-A892-20C27075957A}"/>
              </a:ext>
            </a:extLst>
          </p:cNvPr>
          <p:cNvSpPr txBox="1">
            <a:spLocks/>
          </p:cNvSpPr>
          <p:nvPr/>
        </p:nvSpPr>
        <p:spPr bwMode="auto">
          <a:xfrm>
            <a:off x="4686300" y="666750"/>
            <a:ext cx="43402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Wingdings" panose="05000000000000000000" pitchFamily="2" charset="2"/>
              <a:buChar char="§"/>
            </a:pPr>
            <a:r>
              <a:rPr lang="en-US" altLang="en-US" sz="2800">
                <a:solidFill>
                  <a:srgbClr val="4F81BD"/>
                </a:solidFill>
              </a:rPr>
              <a:t>Insulin resistance (metabolic syndrome)</a:t>
            </a:r>
          </a:p>
          <a:p>
            <a:pPr>
              <a:buFont typeface="Wingdings" panose="05000000000000000000" pitchFamily="2" charset="2"/>
              <a:buChar char="§"/>
            </a:pPr>
            <a:r>
              <a:rPr lang="en-US" altLang="en-US" sz="2800">
                <a:solidFill>
                  <a:srgbClr val="4F81BD"/>
                </a:solidFill>
              </a:rPr>
              <a:t>Type II diabetes</a:t>
            </a:r>
          </a:p>
          <a:p>
            <a:pPr>
              <a:buFont typeface="Wingdings" panose="05000000000000000000" pitchFamily="2" charset="2"/>
              <a:buChar char="§"/>
            </a:pPr>
            <a:r>
              <a:rPr lang="en-US" altLang="en-US" sz="2800">
                <a:solidFill>
                  <a:srgbClr val="4F81BD"/>
                </a:solidFill>
              </a:rPr>
              <a:t>Polycystic ovary syndrome</a:t>
            </a:r>
          </a:p>
          <a:p>
            <a:pPr>
              <a:buFont typeface="Wingdings" panose="05000000000000000000" pitchFamily="2" charset="2"/>
              <a:buChar char="§"/>
            </a:pPr>
            <a:r>
              <a:rPr lang="en-US" altLang="en-US" sz="2800">
                <a:solidFill>
                  <a:srgbClr val="4F81BD"/>
                </a:solidFill>
              </a:rPr>
              <a:t>Hypertension</a:t>
            </a:r>
          </a:p>
          <a:p>
            <a:pPr>
              <a:buFont typeface="Wingdings" panose="05000000000000000000" pitchFamily="2" charset="2"/>
              <a:buChar char="§"/>
            </a:pPr>
            <a:r>
              <a:rPr lang="en-US" altLang="en-US" sz="2800">
                <a:solidFill>
                  <a:srgbClr val="4F81BD"/>
                </a:solidFill>
              </a:rPr>
              <a:t>Hyperlipidemia</a:t>
            </a:r>
          </a:p>
          <a:p>
            <a:pPr>
              <a:buFont typeface="Wingdings" panose="05000000000000000000" pitchFamily="2" charset="2"/>
              <a:buChar char="§"/>
            </a:pPr>
            <a:r>
              <a:rPr lang="en-US" altLang="en-US" sz="2800">
                <a:solidFill>
                  <a:srgbClr val="4F81BD"/>
                </a:solidFill>
              </a:rPr>
              <a:t>Poor quality of life</a:t>
            </a:r>
          </a:p>
          <a:p>
            <a:pPr>
              <a:buFont typeface="Wingdings" panose="05000000000000000000" pitchFamily="2" charset="2"/>
              <a:buChar char="§"/>
            </a:pPr>
            <a:r>
              <a:rPr lang="en-US" altLang="en-US" sz="2800">
                <a:solidFill>
                  <a:srgbClr val="4F81BD"/>
                </a:solidFill>
              </a:rPr>
              <a:t>Disordered eating</a:t>
            </a:r>
          </a:p>
          <a:p>
            <a:pPr>
              <a:buFont typeface="Wingdings" panose="05000000000000000000" pitchFamily="2" charset="2"/>
              <a:buChar char="§"/>
            </a:pPr>
            <a:r>
              <a:rPr lang="en-US" altLang="en-US" sz="2800">
                <a:solidFill>
                  <a:srgbClr val="4F81BD"/>
                </a:solidFill>
              </a:rPr>
              <a:t>Depression </a:t>
            </a:r>
          </a:p>
        </p:txBody>
      </p:sp>
      <p:sp>
        <p:nvSpPr>
          <p:cNvPr id="3" name="Slide Number Placeholder 2">
            <a:extLst>
              <a:ext uri="{FF2B5EF4-FFF2-40B4-BE49-F238E27FC236}">
                <a16:creationId xmlns:a16="http://schemas.microsoft.com/office/drawing/2014/main" id="{D0CE553F-B477-4483-B180-136E8274B814}"/>
              </a:ext>
            </a:extLst>
          </p:cNvPr>
          <p:cNvSpPr>
            <a:spLocks noGrp="1"/>
          </p:cNvSpPr>
          <p:nvPr>
            <p:ph type="sldNum" sz="quarter" idx="4"/>
          </p:nvPr>
        </p:nvSpPr>
        <p:spPr/>
        <p:txBody>
          <a:bodyPr/>
          <a:lstStyle/>
          <a:p>
            <a:fld id="{EA29C85D-AA73-47BA-935B-03BB56459726}"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13E5BA82-6C55-4793-AE71-3041EF7EC1BA}"/>
              </a:ext>
            </a:extLst>
          </p:cNvPr>
          <p:cNvSpPr>
            <a:spLocks noGrp="1"/>
          </p:cNvSpPr>
          <p:nvPr>
            <p:ph type="title" idx="4294967295"/>
          </p:nvPr>
        </p:nvSpPr>
        <p:spPr>
          <a:xfrm>
            <a:off x="0" y="0"/>
            <a:ext cx="9144000" cy="666750"/>
          </a:xfrm>
          <a:solidFill>
            <a:schemeClr val="bg1"/>
          </a:solidFill>
        </p:spPr>
        <p:txBody>
          <a:bodyPr/>
          <a:lstStyle/>
          <a:p>
            <a:pPr algn="l"/>
            <a:r>
              <a:rPr lang="en-US" altLang="en-US" sz="1200" b="1">
                <a:solidFill>
                  <a:srgbClr val="CC6600"/>
                </a:solidFill>
              </a:rPr>
              <a:t>  </a:t>
            </a:r>
            <a:br>
              <a:rPr lang="en-US" altLang="en-US" sz="1200" b="1">
                <a:solidFill>
                  <a:srgbClr val="CC6600"/>
                </a:solidFill>
              </a:rPr>
            </a:br>
            <a:r>
              <a:rPr lang="en-US" altLang="en-US" sz="1800" b="1">
                <a:solidFill>
                  <a:srgbClr val="CC6600"/>
                </a:solidFill>
              </a:rPr>
              <a:t>  </a:t>
            </a:r>
            <a:br>
              <a:rPr lang="en-US" altLang="en-US" sz="1800" b="1">
                <a:solidFill>
                  <a:srgbClr val="CC6600"/>
                </a:solidFill>
              </a:rPr>
            </a:br>
            <a:r>
              <a:rPr lang="en-US" altLang="en-US" sz="3600" b="1">
                <a:solidFill>
                  <a:srgbClr val="CC6600"/>
                </a:solidFill>
              </a:rPr>
              <a:t>  </a:t>
            </a:r>
            <a:r>
              <a:rPr lang="en-US" altLang="en-US" sz="3200" b="1">
                <a:solidFill>
                  <a:srgbClr val="003399"/>
                </a:solidFill>
              </a:rPr>
              <a:t>Physical Examination</a:t>
            </a:r>
            <a:br>
              <a:rPr lang="en-US" altLang="en-US" sz="3200" b="1">
                <a:solidFill>
                  <a:srgbClr val="CC6600"/>
                </a:solidFill>
              </a:rPr>
            </a:br>
            <a:r>
              <a:rPr lang="en-US" altLang="en-US" sz="3600" b="1">
                <a:solidFill>
                  <a:srgbClr val="CC6600"/>
                </a:solidFill>
              </a:rPr>
              <a:t>  </a:t>
            </a:r>
            <a:r>
              <a:rPr lang="en-US" altLang="en-US" sz="2000" b="1">
                <a:solidFill>
                  <a:schemeClr val="accent1"/>
                </a:solidFill>
              </a:rPr>
              <a:t>Obesity Assessment: Physical Examination Findings and Possible Etiologies</a:t>
            </a:r>
          </a:p>
        </p:txBody>
      </p:sp>
      <p:pic>
        <p:nvPicPr>
          <p:cNvPr id="178179" name="Picture 4">
            <a:extLst>
              <a:ext uri="{FF2B5EF4-FFF2-40B4-BE49-F238E27FC236}">
                <a16:creationId xmlns:a16="http://schemas.microsoft.com/office/drawing/2014/main" id="{F92B59BE-9276-498F-9A43-7F4DA29A8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687388"/>
            <a:ext cx="8943975"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3FB31432-EB9C-493F-9BB3-36DE098C79FA}"/>
              </a:ext>
            </a:extLst>
          </p:cNvPr>
          <p:cNvSpPr>
            <a:spLocks noGrp="1"/>
          </p:cNvSpPr>
          <p:nvPr>
            <p:ph type="sldNum" sz="quarter" idx="4"/>
          </p:nvPr>
        </p:nvSpPr>
        <p:spPr/>
        <p:txBody>
          <a:bodyPr/>
          <a:lstStyle/>
          <a:p>
            <a:fld id="{EA29C85D-AA73-47BA-935B-03BB56459726}"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8">
            <a:extLst>
              <a:ext uri="{FF2B5EF4-FFF2-40B4-BE49-F238E27FC236}">
                <a16:creationId xmlns:a16="http://schemas.microsoft.com/office/drawing/2014/main" id="{EDC29D25-2C14-4755-ABCA-E8B218A35A80}"/>
              </a:ext>
            </a:extLst>
          </p:cNvPr>
          <p:cNvSpPr>
            <a:spLocks/>
          </p:cNvSpPr>
          <p:nvPr/>
        </p:nvSpPr>
        <p:spPr bwMode="auto">
          <a:xfrm>
            <a:off x="0" y="0"/>
            <a:ext cx="9144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solidFill>
                  <a:srgbClr val="003399"/>
                </a:solidFill>
              </a:rPr>
              <a:t>  </a:t>
            </a:r>
            <a:r>
              <a:rPr lang="en-US" altLang="en-US" sz="1800" b="1">
                <a:solidFill>
                  <a:srgbClr val="003399"/>
                </a:solidFill>
              </a:rPr>
              <a:t>     </a:t>
            </a:r>
            <a:r>
              <a:rPr lang="en-US" altLang="en-US" b="1">
                <a:solidFill>
                  <a:srgbClr val="003399"/>
                </a:solidFill>
              </a:rPr>
              <a:t>Medical Screening by BMI Category</a:t>
            </a:r>
            <a:br>
              <a:rPr lang="en-US" altLang="en-US" sz="3600" b="1">
                <a:solidFill>
                  <a:srgbClr val="003399"/>
                </a:solidFill>
              </a:rPr>
            </a:br>
            <a:endParaRPr lang="en-US" altLang="en-US" sz="2000" b="1">
              <a:solidFill>
                <a:srgbClr val="003399"/>
              </a:solidFill>
            </a:endParaRPr>
          </a:p>
        </p:txBody>
      </p:sp>
      <p:pic>
        <p:nvPicPr>
          <p:cNvPr id="179203" name="Picture 9">
            <a:extLst>
              <a:ext uri="{FF2B5EF4-FFF2-40B4-BE49-F238E27FC236}">
                <a16:creationId xmlns:a16="http://schemas.microsoft.com/office/drawing/2014/main" id="{635126F4-A9AB-4AA2-B6CD-0AA5CEC97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536575"/>
            <a:ext cx="8294687"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4" name="Picture 10">
            <a:extLst>
              <a:ext uri="{FF2B5EF4-FFF2-40B4-BE49-F238E27FC236}">
                <a16:creationId xmlns:a16="http://schemas.microsoft.com/office/drawing/2014/main" id="{37EF67B7-E3B0-4F0A-9CEB-DD0B6B913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4373563"/>
            <a:ext cx="84042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16DACB14-8BA0-4FA0-AE8A-BEF0899CC08F}"/>
              </a:ext>
            </a:extLst>
          </p:cNvPr>
          <p:cNvSpPr>
            <a:spLocks noGrp="1"/>
          </p:cNvSpPr>
          <p:nvPr>
            <p:ph type="sldNum" sz="quarter" idx="4"/>
          </p:nvPr>
        </p:nvSpPr>
        <p:spPr/>
        <p:txBody>
          <a:bodyPr/>
          <a:lstStyle/>
          <a:p>
            <a:fld id="{EA29C85D-AA73-47BA-935B-03BB56459726}" type="slidenum">
              <a:rPr lang="en-US" altLang="en-US" smtClean="0"/>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B93F7806-D72F-4232-9119-0601D249FE71}"/>
              </a:ext>
            </a:extLst>
          </p:cNvPr>
          <p:cNvSpPr>
            <a:spLocks noGrp="1" noChangeArrowheads="1"/>
          </p:cNvSpPr>
          <p:nvPr>
            <p:ph type="title"/>
          </p:nvPr>
        </p:nvSpPr>
        <p:spPr/>
        <p:txBody>
          <a:bodyPr/>
          <a:lstStyle/>
          <a:p>
            <a:pPr algn="l"/>
            <a:r>
              <a:rPr lang="en-US" altLang="en-US"/>
              <a:t>Treatment Approaches</a:t>
            </a:r>
          </a:p>
        </p:txBody>
      </p:sp>
      <p:sp>
        <p:nvSpPr>
          <p:cNvPr id="180227" name="Content Placeholder 2">
            <a:extLst>
              <a:ext uri="{FF2B5EF4-FFF2-40B4-BE49-F238E27FC236}">
                <a16:creationId xmlns:a16="http://schemas.microsoft.com/office/drawing/2014/main" id="{53249CC3-7112-4E52-A377-46A97828283A}"/>
              </a:ext>
            </a:extLst>
          </p:cNvPr>
          <p:cNvSpPr>
            <a:spLocks noGrp="1" noChangeArrowheads="1"/>
          </p:cNvSpPr>
          <p:nvPr>
            <p:ph idx="1"/>
          </p:nvPr>
        </p:nvSpPr>
        <p:spPr>
          <a:xfrm>
            <a:off x="304800" y="1047750"/>
            <a:ext cx="8458200" cy="3848100"/>
          </a:xfrm>
        </p:spPr>
        <p:txBody>
          <a:bodyPr/>
          <a:lstStyle/>
          <a:p>
            <a:pPr marL="514350" indent="-514350">
              <a:buFont typeface="Palatino" pitchFamily="1" charset="0"/>
              <a:buAutoNum type="arabicPeriod"/>
            </a:pPr>
            <a:r>
              <a:rPr lang="en-US" altLang="en-US" sz="3000"/>
              <a:t>Lifestyle modification/Behavioral Therapy</a:t>
            </a:r>
          </a:p>
          <a:p>
            <a:pPr marL="914400" lvl="1" indent="-514350"/>
            <a:r>
              <a:rPr lang="en-US" altLang="en-US" sz="2600"/>
              <a:t>Family training</a:t>
            </a:r>
          </a:p>
          <a:p>
            <a:pPr marL="514350" indent="-514350">
              <a:buFont typeface="Palatino" pitchFamily="1" charset="0"/>
              <a:buAutoNum type="arabicPeriod"/>
            </a:pPr>
            <a:r>
              <a:rPr lang="en-US" altLang="en-US" sz="3000"/>
              <a:t>Medications</a:t>
            </a:r>
          </a:p>
          <a:p>
            <a:pPr marL="514350" indent="-514350">
              <a:buFont typeface="Palatino" pitchFamily="1" charset="0"/>
              <a:buAutoNum type="arabicPeriod"/>
            </a:pPr>
            <a:r>
              <a:rPr lang="en-US" altLang="en-US" sz="3000"/>
              <a:t>Surgery</a:t>
            </a:r>
          </a:p>
        </p:txBody>
      </p:sp>
      <p:sp>
        <p:nvSpPr>
          <p:cNvPr id="2" name="Slide Number Placeholder 1">
            <a:extLst>
              <a:ext uri="{FF2B5EF4-FFF2-40B4-BE49-F238E27FC236}">
                <a16:creationId xmlns:a16="http://schemas.microsoft.com/office/drawing/2014/main" id="{7694B472-9700-49F3-B1D8-2D05EEC63792}"/>
              </a:ext>
            </a:extLst>
          </p:cNvPr>
          <p:cNvSpPr>
            <a:spLocks noGrp="1"/>
          </p:cNvSpPr>
          <p:nvPr>
            <p:ph type="sldNum" sz="quarter" idx="4"/>
          </p:nvPr>
        </p:nvSpPr>
        <p:spPr/>
        <p:txBody>
          <a:bodyPr/>
          <a:lstStyle/>
          <a:p>
            <a:fld id="{EA29C85D-AA73-47BA-935B-03BB56459726}" type="slidenum">
              <a:rPr lang="en-US" altLang="en-US" smtClean="0"/>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a:extLst>
              <a:ext uri="{FF2B5EF4-FFF2-40B4-BE49-F238E27FC236}">
                <a16:creationId xmlns:a16="http://schemas.microsoft.com/office/drawing/2014/main" id="{AAFC41DE-D064-41B7-AF47-B3AAC6C692BD}"/>
              </a:ext>
            </a:extLst>
          </p:cNvPr>
          <p:cNvSpPr>
            <a:spLocks noGrp="1" noChangeArrowheads="1"/>
          </p:cNvSpPr>
          <p:nvPr>
            <p:ph type="title"/>
          </p:nvPr>
        </p:nvSpPr>
        <p:spPr>
          <a:xfrm>
            <a:off x="36513" y="342900"/>
            <a:ext cx="8458200" cy="800100"/>
          </a:xfrm>
        </p:spPr>
        <p:txBody>
          <a:bodyPr/>
          <a:lstStyle/>
          <a:p>
            <a:r>
              <a:rPr lang="en-US" altLang="en-US"/>
              <a:t>AAP Obesity Management Algorithm</a:t>
            </a:r>
            <a:br>
              <a:rPr lang="en-US" altLang="en-US"/>
            </a:br>
            <a:endParaRPr lang="en-US" altLang="en-US"/>
          </a:p>
        </p:txBody>
      </p:sp>
      <p:pic>
        <p:nvPicPr>
          <p:cNvPr id="181252" name="Picture 5">
            <a:extLst>
              <a:ext uri="{FF2B5EF4-FFF2-40B4-BE49-F238E27FC236}">
                <a16:creationId xmlns:a16="http://schemas.microsoft.com/office/drawing/2014/main" id="{210B9812-2A20-4892-B1BB-F1E01FB73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1482"/>
          <a:stretch>
            <a:fillRect/>
          </a:stretch>
        </p:blipFill>
        <p:spPr bwMode="auto">
          <a:xfrm>
            <a:off x="76200" y="1200150"/>
            <a:ext cx="90646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3" name="Picture 3">
            <a:extLst>
              <a:ext uri="{FF2B5EF4-FFF2-40B4-BE49-F238E27FC236}">
                <a16:creationId xmlns:a16="http://schemas.microsoft.com/office/drawing/2014/main" id="{4A7BEC3B-1CC6-4536-888E-F63A74564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595" b="-2"/>
          <a:stretch>
            <a:fillRect/>
          </a:stretch>
        </p:blipFill>
        <p:spPr bwMode="auto">
          <a:xfrm>
            <a:off x="7021513" y="4456113"/>
            <a:ext cx="21224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6339833-FFBB-4896-8DFB-F897DA28326D}"/>
              </a:ext>
            </a:extLst>
          </p:cNvPr>
          <p:cNvSpPr>
            <a:spLocks noGrp="1"/>
          </p:cNvSpPr>
          <p:nvPr>
            <p:ph type="sldNum" sz="quarter" idx="4"/>
          </p:nvPr>
        </p:nvSpPr>
        <p:spPr/>
        <p:txBody>
          <a:bodyPr/>
          <a:lstStyle/>
          <a:p>
            <a:fld id="{EA29C85D-AA73-47BA-935B-03BB56459726}" type="slidenum">
              <a:rPr lang="en-US" altLang="en-US" smtClean="0"/>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a:extLst>
              <a:ext uri="{FF2B5EF4-FFF2-40B4-BE49-F238E27FC236}">
                <a16:creationId xmlns:a16="http://schemas.microsoft.com/office/drawing/2014/main" id="{26FB212F-8473-47A1-BA2E-6ED5C4E90E0C}"/>
              </a:ext>
            </a:extLst>
          </p:cNvPr>
          <p:cNvSpPr>
            <a:spLocks noGrp="1" noChangeArrowheads="1"/>
          </p:cNvSpPr>
          <p:nvPr>
            <p:ph type="title"/>
          </p:nvPr>
        </p:nvSpPr>
        <p:spPr>
          <a:xfrm>
            <a:off x="36513" y="342900"/>
            <a:ext cx="8458200" cy="800100"/>
          </a:xfrm>
        </p:spPr>
        <p:txBody>
          <a:bodyPr/>
          <a:lstStyle/>
          <a:p>
            <a:r>
              <a:rPr lang="en-US" altLang="en-US"/>
              <a:t>AAP Obesity Management Algorithm</a:t>
            </a:r>
            <a:br>
              <a:rPr lang="en-US" altLang="en-US"/>
            </a:br>
            <a:endParaRPr lang="en-US" altLang="en-US"/>
          </a:p>
        </p:txBody>
      </p:sp>
      <p:pic>
        <p:nvPicPr>
          <p:cNvPr id="182276" name="Picture 5">
            <a:extLst>
              <a:ext uri="{FF2B5EF4-FFF2-40B4-BE49-F238E27FC236}">
                <a16:creationId xmlns:a16="http://schemas.microsoft.com/office/drawing/2014/main" id="{359CD03F-4243-4FBD-9AD6-307211FD6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518" b="55365"/>
          <a:stretch>
            <a:fillRect/>
          </a:stretch>
        </p:blipFill>
        <p:spPr bwMode="auto">
          <a:xfrm>
            <a:off x="250825" y="1085850"/>
            <a:ext cx="86423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7" name="Picture 3">
            <a:extLst>
              <a:ext uri="{FF2B5EF4-FFF2-40B4-BE49-F238E27FC236}">
                <a16:creationId xmlns:a16="http://schemas.microsoft.com/office/drawing/2014/main" id="{D2431C1B-41EB-4C61-9DDC-A54A14156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595" b="-2"/>
          <a:stretch>
            <a:fillRect/>
          </a:stretch>
        </p:blipFill>
        <p:spPr bwMode="auto">
          <a:xfrm>
            <a:off x="7021513" y="4456113"/>
            <a:ext cx="21224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EA7FBA0-AECA-46B8-A774-CB8272635DC0}"/>
              </a:ext>
            </a:extLst>
          </p:cNvPr>
          <p:cNvSpPr>
            <a:spLocks noGrp="1"/>
          </p:cNvSpPr>
          <p:nvPr>
            <p:ph type="sldNum" sz="quarter" idx="4"/>
          </p:nvPr>
        </p:nvSpPr>
        <p:spPr/>
        <p:txBody>
          <a:bodyPr/>
          <a:lstStyle/>
          <a:p>
            <a:fld id="{EA29C85D-AA73-47BA-935B-03BB56459726}" type="slidenum">
              <a:rPr lang="en-US" altLang="en-US" smtClean="0"/>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a:extLst>
              <a:ext uri="{FF2B5EF4-FFF2-40B4-BE49-F238E27FC236}">
                <a16:creationId xmlns:a16="http://schemas.microsoft.com/office/drawing/2014/main" id="{98E20B1B-338B-4BA5-9344-D6822F169BE1}"/>
              </a:ext>
            </a:extLst>
          </p:cNvPr>
          <p:cNvSpPr>
            <a:spLocks noGrp="1" noChangeArrowheads="1"/>
          </p:cNvSpPr>
          <p:nvPr>
            <p:ph type="title"/>
          </p:nvPr>
        </p:nvSpPr>
        <p:spPr>
          <a:xfrm>
            <a:off x="36513" y="342900"/>
            <a:ext cx="8458200" cy="800100"/>
          </a:xfrm>
        </p:spPr>
        <p:txBody>
          <a:bodyPr/>
          <a:lstStyle/>
          <a:p>
            <a:r>
              <a:rPr lang="en-US" altLang="en-US"/>
              <a:t>AAP Obesity Management Algorithm</a:t>
            </a:r>
            <a:br>
              <a:rPr lang="en-US" altLang="en-US"/>
            </a:br>
            <a:endParaRPr lang="en-US" altLang="en-US"/>
          </a:p>
        </p:txBody>
      </p:sp>
      <p:pic>
        <p:nvPicPr>
          <p:cNvPr id="183300" name="Picture 3">
            <a:extLst>
              <a:ext uri="{FF2B5EF4-FFF2-40B4-BE49-F238E27FC236}">
                <a16:creationId xmlns:a16="http://schemas.microsoft.com/office/drawing/2014/main" id="{3864275E-2BAF-4994-9CEA-1D9E6C7BA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595" b="-2"/>
          <a:stretch>
            <a:fillRect/>
          </a:stretch>
        </p:blipFill>
        <p:spPr bwMode="auto">
          <a:xfrm>
            <a:off x="7021513" y="4456113"/>
            <a:ext cx="21224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1" name="Picture 5">
            <a:extLst>
              <a:ext uri="{FF2B5EF4-FFF2-40B4-BE49-F238E27FC236}">
                <a16:creationId xmlns:a16="http://schemas.microsoft.com/office/drawing/2014/main" id="{FADE0AA4-79EA-42DD-92D3-5E0C10072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745"/>
          <a:stretch>
            <a:fillRect/>
          </a:stretch>
        </p:blipFill>
        <p:spPr bwMode="auto">
          <a:xfrm>
            <a:off x="1066800" y="933450"/>
            <a:ext cx="57515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620BB59-8EA4-40C6-B465-FED0A9F328B3}"/>
              </a:ext>
            </a:extLst>
          </p:cNvPr>
          <p:cNvSpPr>
            <a:spLocks noGrp="1"/>
          </p:cNvSpPr>
          <p:nvPr>
            <p:ph type="sldNum" sz="quarter" idx="4"/>
          </p:nvPr>
        </p:nvSpPr>
        <p:spPr/>
        <p:txBody>
          <a:bodyPr/>
          <a:lstStyle/>
          <a:p>
            <a:fld id="{EA29C85D-AA73-47BA-935B-03BB56459726}" type="slidenum">
              <a:rPr lang="en-US" altLang="en-US" smtClean="0"/>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a:extLst>
              <a:ext uri="{FF2B5EF4-FFF2-40B4-BE49-F238E27FC236}">
                <a16:creationId xmlns:a16="http://schemas.microsoft.com/office/drawing/2014/main" id="{2AE40145-332C-4E32-9DA9-EA5898008197}"/>
              </a:ext>
            </a:extLst>
          </p:cNvPr>
          <p:cNvSpPr>
            <a:spLocks noGrp="1" noChangeArrowheads="1"/>
          </p:cNvSpPr>
          <p:nvPr>
            <p:ph type="title"/>
          </p:nvPr>
        </p:nvSpPr>
        <p:spPr>
          <a:xfrm>
            <a:off x="36513" y="342900"/>
            <a:ext cx="8458200" cy="800100"/>
          </a:xfrm>
        </p:spPr>
        <p:txBody>
          <a:bodyPr/>
          <a:lstStyle/>
          <a:p>
            <a:r>
              <a:rPr lang="en-US" altLang="en-US"/>
              <a:t>AAP Obesity Management Algorithm</a:t>
            </a:r>
            <a:br>
              <a:rPr lang="en-US" altLang="en-US"/>
            </a:br>
            <a:endParaRPr lang="en-US" altLang="en-US"/>
          </a:p>
        </p:txBody>
      </p:sp>
      <p:pic>
        <p:nvPicPr>
          <p:cNvPr id="184324" name="Picture 3">
            <a:extLst>
              <a:ext uri="{FF2B5EF4-FFF2-40B4-BE49-F238E27FC236}">
                <a16:creationId xmlns:a16="http://schemas.microsoft.com/office/drawing/2014/main" id="{9A488A7E-7FFC-48DF-AB57-CCC4C5D6C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595" b="-2"/>
          <a:stretch>
            <a:fillRect/>
          </a:stretch>
        </p:blipFill>
        <p:spPr bwMode="auto">
          <a:xfrm>
            <a:off x="7021513" y="4456113"/>
            <a:ext cx="21224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5" name="Picture 1">
            <a:extLst>
              <a:ext uri="{FF2B5EF4-FFF2-40B4-BE49-F238E27FC236}">
                <a16:creationId xmlns:a16="http://schemas.microsoft.com/office/drawing/2014/main" id="{367BC18C-B386-485B-9257-ACA16DC43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2336"/>
          <a:stretch>
            <a:fillRect/>
          </a:stretch>
        </p:blipFill>
        <p:spPr bwMode="auto">
          <a:xfrm>
            <a:off x="304800" y="920750"/>
            <a:ext cx="6716713"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BD1E21B-2E3B-4A4F-A7E9-BE0589ACDB06}"/>
              </a:ext>
            </a:extLst>
          </p:cNvPr>
          <p:cNvSpPr>
            <a:spLocks noGrp="1"/>
          </p:cNvSpPr>
          <p:nvPr>
            <p:ph type="sldNum" sz="quarter" idx="4"/>
          </p:nvPr>
        </p:nvSpPr>
        <p:spPr/>
        <p:txBody>
          <a:bodyPr/>
          <a:lstStyle/>
          <a:p>
            <a:fld id="{EA29C85D-AA73-47BA-935B-03BB56459726}" type="slidenum">
              <a:rPr lang="en-US" altLang="en-US" smtClean="0"/>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B9B56332-C2A1-4442-AD4B-B0F0FEB05281}"/>
              </a:ext>
            </a:extLst>
          </p:cNvPr>
          <p:cNvSpPr>
            <a:spLocks noGrp="1" noChangeArrowheads="1"/>
          </p:cNvSpPr>
          <p:nvPr>
            <p:ph type="title"/>
          </p:nvPr>
        </p:nvSpPr>
        <p:spPr>
          <a:xfrm>
            <a:off x="36513" y="342900"/>
            <a:ext cx="8458200" cy="800100"/>
          </a:xfrm>
        </p:spPr>
        <p:txBody>
          <a:bodyPr/>
          <a:lstStyle/>
          <a:p>
            <a:r>
              <a:rPr lang="en-US" altLang="en-US"/>
              <a:t>AAP Obesity Management Algorithm</a:t>
            </a:r>
            <a:br>
              <a:rPr lang="en-US" altLang="en-US"/>
            </a:br>
            <a:endParaRPr lang="en-US" altLang="en-US"/>
          </a:p>
        </p:txBody>
      </p:sp>
      <p:pic>
        <p:nvPicPr>
          <p:cNvPr id="185348" name="Picture 3">
            <a:extLst>
              <a:ext uri="{FF2B5EF4-FFF2-40B4-BE49-F238E27FC236}">
                <a16:creationId xmlns:a16="http://schemas.microsoft.com/office/drawing/2014/main" id="{C9C69564-18CB-483B-91E0-3B6C3A65F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595" b="-2"/>
          <a:stretch>
            <a:fillRect/>
          </a:stretch>
        </p:blipFill>
        <p:spPr bwMode="auto">
          <a:xfrm>
            <a:off x="7021513" y="4456113"/>
            <a:ext cx="21224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49" name="Picture 1">
            <a:extLst>
              <a:ext uri="{FF2B5EF4-FFF2-40B4-BE49-F238E27FC236}">
                <a16:creationId xmlns:a16="http://schemas.microsoft.com/office/drawing/2014/main" id="{51BDE1FF-4252-4B4D-8C55-066173466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460" b="19894"/>
          <a:stretch>
            <a:fillRect/>
          </a:stretch>
        </p:blipFill>
        <p:spPr bwMode="auto">
          <a:xfrm>
            <a:off x="268288" y="895350"/>
            <a:ext cx="81534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38D611D-67C9-4164-8F2D-CE31F64902C7}"/>
              </a:ext>
            </a:extLst>
          </p:cNvPr>
          <p:cNvSpPr>
            <a:spLocks noGrp="1"/>
          </p:cNvSpPr>
          <p:nvPr>
            <p:ph type="sldNum" sz="quarter" idx="4"/>
          </p:nvPr>
        </p:nvSpPr>
        <p:spPr/>
        <p:txBody>
          <a:bodyPr/>
          <a:lstStyle/>
          <a:p>
            <a:fld id="{EA29C85D-AA73-47BA-935B-03BB56459726}" type="slidenum">
              <a:rPr lang="en-US" altLang="en-US" smtClean="0"/>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1">
            <a:extLst>
              <a:ext uri="{FF2B5EF4-FFF2-40B4-BE49-F238E27FC236}">
                <a16:creationId xmlns:a16="http://schemas.microsoft.com/office/drawing/2014/main" id="{4186B631-9B7B-4A74-AB68-92CCB8F4B6F3}"/>
              </a:ext>
            </a:extLst>
          </p:cNvPr>
          <p:cNvSpPr>
            <a:spLocks noChangeArrowheads="1"/>
          </p:cNvSpPr>
          <p:nvPr/>
        </p:nvSpPr>
        <p:spPr bwMode="auto">
          <a:xfrm>
            <a:off x="381000" y="133350"/>
            <a:ext cx="3981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a:solidFill>
                  <a:srgbClr val="003399"/>
                </a:solidFill>
                <a:latin typeface="Calibri" panose="020F0502020204030204" pitchFamily="34" charset="0"/>
                <a:cs typeface="Arial" panose="020B0604020202020204" pitchFamily="34" charset="0"/>
              </a:rPr>
              <a:t>Behavioral Targets</a:t>
            </a:r>
          </a:p>
        </p:txBody>
      </p:sp>
      <p:sp>
        <p:nvSpPr>
          <p:cNvPr id="2" name="Slide Number Placeholder 1">
            <a:extLst>
              <a:ext uri="{FF2B5EF4-FFF2-40B4-BE49-F238E27FC236}">
                <a16:creationId xmlns:a16="http://schemas.microsoft.com/office/drawing/2014/main" id="{2EBA4780-A351-4FB4-A0D3-3576ED6341FA}"/>
              </a:ext>
            </a:extLst>
          </p:cNvPr>
          <p:cNvSpPr>
            <a:spLocks noGrp="1"/>
          </p:cNvSpPr>
          <p:nvPr>
            <p:ph type="sldNum" sz="quarter" idx="4"/>
          </p:nvPr>
        </p:nvSpPr>
        <p:spPr/>
        <p:txBody>
          <a:bodyPr/>
          <a:lstStyle/>
          <a:p>
            <a:fld id="{EA29C85D-AA73-47BA-935B-03BB56459726}" type="slidenum">
              <a:rPr lang="en-US" altLang="en-US" smtClean="0"/>
              <a:pPr/>
              <a:t>29</a:t>
            </a:fld>
            <a:endParaRPr lang="en-US" altLang="en-US"/>
          </a:p>
        </p:txBody>
      </p:sp>
      <p:pic>
        <p:nvPicPr>
          <p:cNvPr id="5" name="Picture 4">
            <a:extLst>
              <a:ext uri="{FF2B5EF4-FFF2-40B4-BE49-F238E27FC236}">
                <a16:creationId xmlns:a16="http://schemas.microsoft.com/office/drawing/2014/main" id="{CBEE0B75-7F27-4AA7-9AE4-795E63C4797C}"/>
              </a:ext>
            </a:extLst>
          </p:cNvPr>
          <p:cNvPicPr>
            <a:picLocks noChangeAspect="1"/>
          </p:cNvPicPr>
          <p:nvPr/>
        </p:nvPicPr>
        <p:blipFill>
          <a:blip r:embed="rId3"/>
          <a:stretch>
            <a:fillRect/>
          </a:stretch>
        </p:blipFill>
        <p:spPr>
          <a:xfrm>
            <a:off x="2371725" y="961159"/>
            <a:ext cx="4645555" cy="3853006"/>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32D8A7BA-A61A-480A-86C5-F605B5A7E125}"/>
              </a:ext>
            </a:extLst>
          </p:cNvPr>
          <p:cNvSpPr>
            <a:spLocks noGrp="1" noChangeArrowheads="1"/>
          </p:cNvSpPr>
          <p:nvPr>
            <p:ph type="title"/>
          </p:nvPr>
        </p:nvSpPr>
        <p:spPr>
          <a:xfrm>
            <a:off x="304800" y="819150"/>
            <a:ext cx="7808913" cy="417513"/>
          </a:xfrm>
        </p:spPr>
        <p:txBody>
          <a:bodyPr/>
          <a:lstStyle/>
          <a:p>
            <a:r>
              <a:rPr lang="en-US" altLang="en-US" sz="1800">
                <a:solidFill>
                  <a:srgbClr val="003399"/>
                </a:solidFill>
              </a:rPr>
              <a:t>Trends in obesity prevalence among adults and youth:1999–2016</a:t>
            </a:r>
          </a:p>
        </p:txBody>
      </p:sp>
      <p:pic>
        <p:nvPicPr>
          <p:cNvPr id="152579" name="Picture 2" descr="https://www.cdc.gov/nchs/images/databriefs/251-300/db288_fig5.png">
            <a:extLst>
              <a:ext uri="{FF2B5EF4-FFF2-40B4-BE49-F238E27FC236}">
                <a16:creationId xmlns:a16="http://schemas.microsoft.com/office/drawing/2014/main" id="{C578C74C-B278-4EE3-9DCA-E0D124FA5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07" b="9596"/>
          <a:stretch>
            <a:fillRect/>
          </a:stretch>
        </p:blipFill>
        <p:spPr bwMode="auto">
          <a:xfrm>
            <a:off x="1752600" y="1200150"/>
            <a:ext cx="5521325"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0" name="TextBox 1">
            <a:extLst>
              <a:ext uri="{FF2B5EF4-FFF2-40B4-BE49-F238E27FC236}">
                <a16:creationId xmlns:a16="http://schemas.microsoft.com/office/drawing/2014/main" id="{CC72874C-B29D-4808-9650-6231D2B40137}"/>
              </a:ext>
            </a:extLst>
          </p:cNvPr>
          <p:cNvSpPr txBox="1">
            <a:spLocks noChangeArrowheads="1"/>
          </p:cNvSpPr>
          <p:nvPr/>
        </p:nvSpPr>
        <p:spPr bwMode="auto">
          <a:xfrm>
            <a:off x="304800" y="101600"/>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r>
              <a:rPr lang="en-US" altLang="en-US" sz="4000">
                <a:solidFill>
                  <a:srgbClr val="003399"/>
                </a:solidFill>
                <a:latin typeface="Calibri" panose="020F0502020204030204" pitchFamily="34" charset="0"/>
              </a:rPr>
              <a:t>Obesity Prevalence</a:t>
            </a:r>
            <a:endParaRPr lang="en-US" altLang="en-US" sz="4000">
              <a:latin typeface="Calibri" panose="020F0502020204030204" pitchFamily="34" charset="0"/>
            </a:endParaRPr>
          </a:p>
        </p:txBody>
      </p:sp>
      <p:sp>
        <p:nvSpPr>
          <p:cNvPr id="152581" name="TextBox 29">
            <a:extLst>
              <a:ext uri="{FF2B5EF4-FFF2-40B4-BE49-F238E27FC236}">
                <a16:creationId xmlns:a16="http://schemas.microsoft.com/office/drawing/2014/main" id="{4F6FF1C6-B170-413C-96B2-96126844BDCC}"/>
              </a:ext>
            </a:extLst>
          </p:cNvPr>
          <p:cNvSpPr txBox="1">
            <a:spLocks noChangeArrowheads="1"/>
          </p:cNvSpPr>
          <p:nvPr/>
        </p:nvSpPr>
        <p:spPr bwMode="auto">
          <a:xfrm>
            <a:off x="2590800" y="4778375"/>
            <a:ext cx="66468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Aft>
                <a:spcPct val="0"/>
              </a:spcAft>
              <a:buClrTx/>
              <a:buSzTx/>
              <a:buFontTx/>
              <a:buNone/>
            </a:pPr>
            <a:r>
              <a:rPr lang="en-US" altLang="en-US" sz="900">
                <a:solidFill>
                  <a:srgbClr val="A6A6A6"/>
                </a:solidFill>
                <a:latin typeface="Cambria" panose="02040503050406030204" pitchFamily="18" charset="0"/>
              </a:rPr>
              <a:t>Ogden CL, et al. NCHS Data Brief No. 288, October 2017. </a:t>
            </a:r>
          </a:p>
        </p:txBody>
      </p:sp>
      <p:sp>
        <p:nvSpPr>
          <p:cNvPr id="2" name="Rectangle 1">
            <a:extLst>
              <a:ext uri="{FF2B5EF4-FFF2-40B4-BE49-F238E27FC236}">
                <a16:creationId xmlns:a16="http://schemas.microsoft.com/office/drawing/2014/main" id="{750DE8A1-19EC-4AC6-BE10-49D80351FEF2}"/>
              </a:ext>
            </a:extLst>
          </p:cNvPr>
          <p:cNvSpPr/>
          <p:nvPr/>
        </p:nvSpPr>
        <p:spPr>
          <a:xfrm>
            <a:off x="4038600" y="4629150"/>
            <a:ext cx="4572000" cy="254000"/>
          </a:xfrm>
          <a:prstGeom prst="rect">
            <a:avLst/>
          </a:prstGeom>
        </p:spPr>
        <p:txBody>
          <a:bodyPr>
            <a:spAutoFit/>
          </a:bodyPr>
          <a:lstStyle/>
          <a:p>
            <a:pPr marL="457200">
              <a:spcBef>
                <a:spcPts val="0"/>
              </a:spcBef>
              <a:spcAft>
                <a:spcPts val="0"/>
              </a:spcAft>
              <a:defRPr/>
            </a:pPr>
            <a:r>
              <a:rPr lang="en-US" sz="1000" dirty="0">
                <a:solidFill>
                  <a:schemeClr val="tx2">
                    <a:lumMod val="65000"/>
                  </a:schemeClr>
                </a:solidFill>
                <a:latin typeface="Calibri" panose="020F0502020204030204" pitchFamily="34" charset="0"/>
                <a:ea typeface="Calibri" panose="020F0502020204030204" pitchFamily="34" charset="0"/>
                <a:cs typeface="Calibri" panose="020F0502020204030204" pitchFamily="34" charset="0"/>
              </a:rPr>
              <a:t>Hales…Ogden et al. JAMA. 2018</a:t>
            </a:r>
            <a:endParaRPr lang="en-US" sz="1000" dirty="0">
              <a:solidFill>
                <a:schemeClr val="tx2">
                  <a:lumMod val="65000"/>
                </a:schemeClr>
              </a:solidFill>
            </a:endParaRPr>
          </a:p>
        </p:txBody>
      </p:sp>
      <p:sp>
        <p:nvSpPr>
          <p:cNvPr id="7" name="TextBox 6">
            <a:extLst>
              <a:ext uri="{FF2B5EF4-FFF2-40B4-BE49-F238E27FC236}">
                <a16:creationId xmlns:a16="http://schemas.microsoft.com/office/drawing/2014/main" id="{CFA69D54-8C00-4089-AFC9-168933BAB8DA}"/>
              </a:ext>
            </a:extLst>
          </p:cNvPr>
          <p:cNvSpPr txBox="1"/>
          <p:nvPr/>
        </p:nvSpPr>
        <p:spPr>
          <a:xfrm>
            <a:off x="7448645" y="1385888"/>
            <a:ext cx="1390555" cy="600164"/>
          </a:xfrm>
          <a:prstGeom prst="rect">
            <a:avLst/>
          </a:prstGeom>
          <a:noFill/>
        </p:spPr>
        <p:txBody>
          <a:bodyPr wrap="square">
            <a:spAutoFit/>
          </a:bodyPr>
          <a:lstStyle/>
          <a:p>
            <a:r>
              <a:rPr lang="en-US" sz="1100" b="1" dirty="0">
                <a:latin typeface="Calibri" panose="020F0502020204030204" pitchFamily="34" charset="0"/>
                <a:cs typeface="Calibri" panose="020F0502020204030204" pitchFamily="34" charset="0"/>
              </a:rPr>
              <a:t>*Note: </a:t>
            </a:r>
            <a:r>
              <a:rPr lang="en-US" sz="1100" dirty="0">
                <a:latin typeface="Calibri" panose="020F0502020204030204" pitchFamily="34" charset="0"/>
                <a:cs typeface="Calibri" panose="020F0502020204030204" pitchFamily="34" charset="0"/>
              </a:rPr>
              <a:t>Please feel free to update references</a:t>
            </a:r>
          </a:p>
        </p:txBody>
      </p:sp>
      <p:sp>
        <p:nvSpPr>
          <p:cNvPr id="4" name="Slide Number Placeholder 3">
            <a:extLst>
              <a:ext uri="{FF2B5EF4-FFF2-40B4-BE49-F238E27FC236}">
                <a16:creationId xmlns:a16="http://schemas.microsoft.com/office/drawing/2014/main" id="{5974CB6D-526B-4228-961B-27469EBC421B}"/>
              </a:ext>
            </a:extLst>
          </p:cNvPr>
          <p:cNvSpPr>
            <a:spLocks noGrp="1"/>
          </p:cNvSpPr>
          <p:nvPr>
            <p:ph type="sldNum" sz="quarter" idx="4"/>
          </p:nvPr>
        </p:nvSpPr>
        <p:spPr/>
        <p:txBody>
          <a:bodyPr/>
          <a:lstStyle/>
          <a:p>
            <a:fld id="{EA29C85D-AA73-47BA-935B-03BB56459726}" type="slidenum">
              <a:rPr lang="en-US" altLang="en-US" smtClean="0"/>
              <a:pPr/>
              <a:t>3</a:t>
            </a:fld>
            <a:endParaRPr lang="en-US" altLang="en-US"/>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Content Placeholder 6">
            <a:extLst>
              <a:ext uri="{FF2B5EF4-FFF2-40B4-BE49-F238E27FC236}">
                <a16:creationId xmlns:a16="http://schemas.microsoft.com/office/drawing/2014/main" id="{065FC0C0-A313-46A2-B014-335EF4690816}"/>
              </a:ext>
            </a:extLst>
          </p:cNvPr>
          <p:cNvSpPr>
            <a:spLocks noGrp="1" noChangeArrowheads="1"/>
          </p:cNvSpPr>
          <p:nvPr>
            <p:ph idx="1"/>
          </p:nvPr>
        </p:nvSpPr>
        <p:spPr>
          <a:xfrm>
            <a:off x="304800" y="895350"/>
            <a:ext cx="8610600" cy="4191000"/>
          </a:xfrm>
        </p:spPr>
        <p:txBody>
          <a:bodyPr/>
          <a:lstStyle/>
          <a:p>
            <a:pPr eaLnBrk="1" hangingPunct="1">
              <a:spcAft>
                <a:spcPts val="400"/>
              </a:spcAft>
              <a:buSzPct val="100000"/>
              <a:defRPr/>
            </a:pPr>
            <a:r>
              <a:rPr lang="en-US" sz="2400" dirty="0"/>
              <a:t>Clinically supervised, multi-component weight mgmt. program</a:t>
            </a:r>
            <a:endParaRPr lang="en-US" sz="1800" dirty="0"/>
          </a:p>
          <a:p>
            <a:pPr eaLnBrk="1" hangingPunct="1">
              <a:spcAft>
                <a:spcPts val="400"/>
              </a:spcAft>
              <a:buSzPct val="100000"/>
              <a:buFont typeface="Arial" panose="020B0604020202020204" pitchFamily="34" charset="0"/>
              <a:buChar char="•"/>
              <a:defRPr/>
            </a:pPr>
            <a:r>
              <a:rPr lang="en-US" sz="2400" dirty="0"/>
              <a:t>Whole family involvement</a:t>
            </a:r>
          </a:p>
          <a:p>
            <a:pPr eaLnBrk="1" hangingPunct="1">
              <a:spcAft>
                <a:spcPts val="400"/>
              </a:spcAft>
              <a:buSzPct val="100000"/>
              <a:buFont typeface="Arial" panose="020B0604020202020204" pitchFamily="34" charset="0"/>
              <a:buChar char="•"/>
              <a:defRPr/>
            </a:pPr>
            <a:r>
              <a:rPr lang="en-US" sz="2400" dirty="0"/>
              <a:t>Foods linked to traffic light colors</a:t>
            </a:r>
          </a:p>
          <a:p>
            <a:pPr lvl="2" eaLnBrk="1" hangingPunct="1">
              <a:spcAft>
                <a:spcPts val="400"/>
              </a:spcAft>
              <a:buSzPct val="100000"/>
              <a:buFont typeface="Arial" panose="020B0604020202020204" pitchFamily="34" charset="0"/>
              <a:buChar char="•"/>
              <a:defRPr/>
            </a:pPr>
            <a:r>
              <a:rPr lang="en-US" sz="1800" dirty="0"/>
              <a:t>High-calorie foods ="red“</a:t>
            </a:r>
          </a:p>
          <a:p>
            <a:pPr lvl="2" eaLnBrk="1" hangingPunct="1">
              <a:spcAft>
                <a:spcPts val="400"/>
              </a:spcAft>
              <a:buSzPct val="100000"/>
              <a:buFont typeface="Arial" panose="020B0604020202020204" pitchFamily="34" charset="0"/>
              <a:buChar char="•"/>
              <a:defRPr/>
            </a:pPr>
            <a:r>
              <a:rPr lang="en-US" sz="1800" dirty="0"/>
              <a:t>Moderate-calorie foods ="yellow" </a:t>
            </a:r>
          </a:p>
          <a:p>
            <a:pPr lvl="2" eaLnBrk="1" hangingPunct="1">
              <a:spcAft>
                <a:spcPts val="400"/>
              </a:spcAft>
              <a:buSzPct val="100000"/>
              <a:buFont typeface="Arial" panose="020B0604020202020204" pitchFamily="34" charset="0"/>
              <a:buChar char="•"/>
              <a:defRPr/>
            </a:pPr>
            <a:r>
              <a:rPr lang="en-US" sz="1800" dirty="0"/>
              <a:t>Low calorie foods, vegetables =“green“</a:t>
            </a:r>
            <a:endParaRPr lang="en-US" sz="800" dirty="0"/>
          </a:p>
          <a:p>
            <a:pPr marL="285750" indent="-171450" eaLnBrk="1" hangingPunct="1">
              <a:spcAft>
                <a:spcPts val="400"/>
              </a:spcAft>
              <a:buSzPct val="100000"/>
              <a:defRPr/>
            </a:pPr>
            <a:r>
              <a:rPr lang="en-US" sz="2400" dirty="0"/>
              <a:t>Weight checks, food logs, group support</a:t>
            </a:r>
          </a:p>
          <a:p>
            <a:pPr marL="114300" indent="0" eaLnBrk="1" hangingPunct="1">
              <a:spcAft>
                <a:spcPts val="600"/>
              </a:spcAft>
              <a:buSzPct val="100000"/>
              <a:buFont typeface="Times" panose="02020603050405020304" pitchFamily="18" charset="0"/>
              <a:buNone/>
              <a:defRPr/>
            </a:pPr>
            <a:endParaRPr lang="en-US" sz="800" dirty="0"/>
          </a:p>
          <a:p>
            <a:pPr marL="57150" indent="0" eaLnBrk="1" hangingPunct="1">
              <a:spcAft>
                <a:spcPts val="600"/>
              </a:spcAft>
              <a:buSzPct val="100000"/>
              <a:buFont typeface="Times" panose="02020603050405020304" pitchFamily="18" charset="0"/>
              <a:buNone/>
              <a:defRPr/>
            </a:pPr>
            <a:r>
              <a:rPr lang="en-US" sz="1800" i="1" dirty="0"/>
              <a:t>The key to the traffic light system, is its lack of ambiguity and simplicity. Every food has a color and you can count the foods you eat and set goals based on the colors... We know it is much more difficult to count calories or balance types of nutrients, such as carbohydrates, protein and fat.  --Tom Robinson, MD</a:t>
            </a:r>
          </a:p>
        </p:txBody>
      </p:sp>
      <p:sp>
        <p:nvSpPr>
          <p:cNvPr id="188419" name="TextBox 1">
            <a:extLst>
              <a:ext uri="{FF2B5EF4-FFF2-40B4-BE49-F238E27FC236}">
                <a16:creationId xmlns:a16="http://schemas.microsoft.com/office/drawing/2014/main" id="{4DD3777C-97D2-4FE4-9A06-85FDD3631A96}"/>
              </a:ext>
            </a:extLst>
          </p:cNvPr>
          <p:cNvSpPr txBox="1">
            <a:spLocks noChangeArrowheads="1"/>
          </p:cNvSpPr>
          <p:nvPr/>
        </p:nvSpPr>
        <p:spPr bwMode="auto">
          <a:xfrm>
            <a:off x="304800" y="65088"/>
            <a:ext cx="769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a:solidFill>
                  <a:srgbClr val="003399"/>
                </a:solidFill>
                <a:latin typeface="Calibri" panose="020F0502020204030204" pitchFamily="34" charset="0"/>
              </a:rPr>
              <a:t>Stoplight Diet Program</a:t>
            </a:r>
          </a:p>
        </p:txBody>
      </p:sp>
      <p:sp>
        <p:nvSpPr>
          <p:cNvPr id="3" name="Slide Number Placeholder 2">
            <a:extLst>
              <a:ext uri="{FF2B5EF4-FFF2-40B4-BE49-F238E27FC236}">
                <a16:creationId xmlns:a16="http://schemas.microsoft.com/office/drawing/2014/main" id="{F85A82A1-7733-45F1-8D77-26A38EB25910}"/>
              </a:ext>
            </a:extLst>
          </p:cNvPr>
          <p:cNvSpPr>
            <a:spLocks noGrp="1"/>
          </p:cNvSpPr>
          <p:nvPr>
            <p:ph type="sldNum" sz="quarter" idx="4"/>
          </p:nvPr>
        </p:nvSpPr>
        <p:spPr/>
        <p:txBody>
          <a:bodyPr/>
          <a:lstStyle/>
          <a:p>
            <a:fld id="{EA29C85D-AA73-47BA-935B-03BB56459726}" type="slidenum">
              <a:rPr lang="en-US" altLang="en-US" smtClean="0"/>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EE46EF57-9664-47BA-A007-55279B41F60A}"/>
              </a:ext>
            </a:extLst>
          </p:cNvPr>
          <p:cNvSpPr>
            <a:spLocks noGrp="1"/>
          </p:cNvSpPr>
          <p:nvPr>
            <p:ph type="title"/>
          </p:nvPr>
        </p:nvSpPr>
        <p:spPr>
          <a:xfrm>
            <a:off x="304800" y="133350"/>
            <a:ext cx="8001000" cy="685800"/>
          </a:xfrm>
        </p:spPr>
        <p:txBody>
          <a:bodyPr/>
          <a:lstStyle/>
          <a:p>
            <a:pPr algn="l" eaLnBrk="1" hangingPunct="1"/>
            <a:r>
              <a:rPr lang="en-US" altLang="en-US" sz="4000" b="0">
                <a:solidFill>
                  <a:srgbClr val="003399"/>
                </a:solidFill>
                <a:latin typeface="Calibri" panose="020F0502020204030204" pitchFamily="34" charset="0"/>
              </a:rPr>
              <a:t>US Preventive Services Task Force</a:t>
            </a:r>
          </a:p>
        </p:txBody>
      </p:sp>
      <p:sp>
        <p:nvSpPr>
          <p:cNvPr id="190467" name="Rectangle 3">
            <a:extLst>
              <a:ext uri="{FF2B5EF4-FFF2-40B4-BE49-F238E27FC236}">
                <a16:creationId xmlns:a16="http://schemas.microsoft.com/office/drawing/2014/main" id="{E9C81743-5DB6-4F5E-B989-E7C51E271DDF}"/>
              </a:ext>
            </a:extLst>
          </p:cNvPr>
          <p:cNvSpPr>
            <a:spLocks noGrp="1"/>
          </p:cNvSpPr>
          <p:nvPr>
            <p:ph idx="1"/>
          </p:nvPr>
        </p:nvSpPr>
        <p:spPr>
          <a:xfrm>
            <a:off x="304800" y="933450"/>
            <a:ext cx="8686800" cy="4095750"/>
          </a:xfrm>
        </p:spPr>
        <p:txBody>
          <a:bodyPr/>
          <a:lstStyle/>
          <a:p>
            <a:pPr eaLnBrk="1" hangingPunct="1">
              <a:spcAft>
                <a:spcPts val="600"/>
              </a:spcAft>
            </a:pPr>
            <a:r>
              <a:rPr lang="en-US" altLang="en-US" sz="1400">
                <a:latin typeface="Arial" panose="020B0604020202020204" pitchFamily="34" charset="0"/>
              </a:rPr>
              <a:t>In 2010 the USPSTF updated their evidence-based recommendations on screening and management of obesity in children. Their findings were reaffirmed with a new release in November 2016.</a:t>
            </a:r>
          </a:p>
          <a:p>
            <a:pPr eaLnBrk="1" hangingPunct="1">
              <a:spcAft>
                <a:spcPts val="600"/>
              </a:spcAft>
            </a:pPr>
            <a:r>
              <a:rPr lang="en-US" altLang="en-US" sz="1400">
                <a:latin typeface="Arial" panose="020B0604020202020204" pitchFamily="34" charset="0"/>
              </a:rPr>
              <a:t>Recommendations:</a:t>
            </a:r>
          </a:p>
          <a:p>
            <a:pPr lvl="1" eaLnBrk="1" hangingPunct="1">
              <a:spcAft>
                <a:spcPts val="600"/>
              </a:spcAft>
            </a:pPr>
            <a:r>
              <a:rPr lang="en-US" altLang="en-US" sz="1400">
                <a:latin typeface="Arial" panose="020B0604020202020204" pitchFamily="34" charset="0"/>
              </a:rPr>
              <a:t>Clinicians </a:t>
            </a:r>
            <a:r>
              <a:rPr lang="en-US" altLang="en-US" sz="1400" b="1" i="1">
                <a:latin typeface="Arial" panose="020B0604020202020204" pitchFamily="34" charset="0"/>
              </a:rPr>
              <a:t>screen children ≥ 6 years of age </a:t>
            </a:r>
            <a:r>
              <a:rPr lang="en-US" altLang="en-US" sz="1400">
                <a:latin typeface="Arial" panose="020B0604020202020204" pitchFamily="34" charset="0"/>
              </a:rPr>
              <a:t>for obesity using BMI, and </a:t>
            </a:r>
          </a:p>
          <a:p>
            <a:pPr lvl="1" eaLnBrk="1" hangingPunct="1">
              <a:spcAft>
                <a:spcPts val="600"/>
              </a:spcAft>
            </a:pPr>
            <a:r>
              <a:rPr lang="en-US" altLang="en-US" sz="1400">
                <a:latin typeface="Arial" panose="020B0604020202020204" pitchFamily="34" charset="0"/>
              </a:rPr>
              <a:t>Offer </a:t>
            </a:r>
            <a:r>
              <a:rPr lang="en-US" altLang="en-US" sz="1400" b="1" i="1">
                <a:latin typeface="Arial" panose="020B0604020202020204" pitchFamily="34" charset="0"/>
              </a:rPr>
              <a:t>comprehensive, intensive behavioral interventions</a:t>
            </a:r>
            <a:r>
              <a:rPr lang="en-US" altLang="en-US" sz="1400">
                <a:latin typeface="Arial" panose="020B0604020202020204" pitchFamily="34" charset="0"/>
              </a:rPr>
              <a:t> to promote improvement in weight status.  Evidence suggests behavioral interventions with </a:t>
            </a:r>
            <a:r>
              <a:rPr lang="en-US" altLang="en-US" sz="1400" b="1" u="sng">
                <a:latin typeface="Arial" panose="020B0604020202020204" pitchFamily="34" charset="0"/>
              </a:rPr>
              <a:t>26 or more hours of intervention contact </a:t>
            </a:r>
            <a:r>
              <a:rPr lang="en-US" altLang="en-US" sz="1400">
                <a:latin typeface="Arial" panose="020B0604020202020204" pitchFamily="34" charset="0"/>
              </a:rPr>
              <a:t>are likely to help reduce excess weight in children and adolescents.</a:t>
            </a:r>
          </a:p>
          <a:p>
            <a:pPr>
              <a:spcAft>
                <a:spcPts val="600"/>
              </a:spcAft>
            </a:pPr>
            <a:r>
              <a:rPr lang="en-US" altLang="en-US" sz="1400">
                <a:latin typeface="Arial" panose="020B0604020202020204" pitchFamily="34" charset="0"/>
              </a:rPr>
              <a:t>Behavioral interventions with at least </a:t>
            </a:r>
            <a:r>
              <a:rPr lang="en-US" altLang="en-US" sz="1400" b="1">
                <a:latin typeface="Arial" panose="020B0604020202020204" pitchFamily="34" charset="0"/>
              </a:rPr>
              <a:t>26 hours </a:t>
            </a:r>
            <a:r>
              <a:rPr lang="en-US" altLang="en-US" sz="1400">
                <a:latin typeface="Arial" panose="020B0604020202020204" pitchFamily="34" charset="0"/>
              </a:rPr>
              <a:t>of contact consistently demonstrated small average reductions in excess weight </a:t>
            </a:r>
          </a:p>
          <a:p>
            <a:pPr>
              <a:spcAft>
                <a:spcPts val="600"/>
              </a:spcAft>
            </a:pPr>
            <a:r>
              <a:rPr lang="en-US" altLang="en-US" sz="1400">
                <a:latin typeface="Arial" panose="020B0604020202020204" pitchFamily="34" charset="0"/>
              </a:rPr>
              <a:t>No evidence of these programs causing harm. </a:t>
            </a:r>
          </a:p>
          <a:p>
            <a:pPr>
              <a:spcAft>
                <a:spcPts val="600"/>
              </a:spcAft>
            </a:pPr>
            <a:r>
              <a:rPr lang="en-US" altLang="en-US" sz="1400">
                <a:latin typeface="Arial" panose="020B0604020202020204" pitchFamily="34" charset="0"/>
              </a:rPr>
              <a:t>Relative reductions in BMI z-score of 0.20 or more were typical which were linked to cardiometabolic improvements</a:t>
            </a:r>
          </a:p>
          <a:p>
            <a:pPr>
              <a:spcAft>
                <a:spcPts val="600"/>
              </a:spcAft>
            </a:pPr>
            <a:r>
              <a:rPr lang="en-US" altLang="en-US" sz="1400">
                <a:latin typeface="Arial" panose="020B0604020202020204" pitchFamily="34" charset="0"/>
              </a:rPr>
              <a:t>Hours of contact was the only study or intervention characteristic that was clearly related to effect size, with larger effects seen in trials with more contact hours. </a:t>
            </a:r>
          </a:p>
          <a:p>
            <a:pPr lvl="1" eaLnBrk="1" hangingPunct="1"/>
            <a:endParaRPr lang="en-US" altLang="en-US" sz="1600">
              <a:latin typeface="Arial" panose="020B0604020202020204" pitchFamily="34" charset="0"/>
            </a:endParaRPr>
          </a:p>
        </p:txBody>
      </p:sp>
      <p:cxnSp>
        <p:nvCxnSpPr>
          <p:cNvPr id="4" name="Straight Connector 3">
            <a:extLst>
              <a:ext uri="{FF2B5EF4-FFF2-40B4-BE49-F238E27FC236}">
                <a16:creationId xmlns:a16="http://schemas.microsoft.com/office/drawing/2014/main" id="{24B85205-0DDF-4678-A791-D16F2F6C9672}"/>
              </a:ext>
            </a:extLst>
          </p:cNvPr>
          <p:cNvCxnSpPr>
            <a:cxnSpLocks/>
          </p:cNvCxnSpPr>
          <p:nvPr/>
        </p:nvCxnSpPr>
        <p:spPr>
          <a:xfrm>
            <a:off x="228600" y="857250"/>
            <a:ext cx="85058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202439D-4B14-48F8-8AD7-5E7945574ADC}"/>
              </a:ext>
            </a:extLst>
          </p:cNvPr>
          <p:cNvSpPr>
            <a:spLocks noGrp="1"/>
          </p:cNvSpPr>
          <p:nvPr>
            <p:ph type="sldNum" sz="quarter" idx="4"/>
          </p:nvPr>
        </p:nvSpPr>
        <p:spPr/>
        <p:txBody>
          <a:bodyPr/>
          <a:lstStyle/>
          <a:p>
            <a:fld id="{EA29C85D-AA73-47BA-935B-03BB56459726}" type="slidenum">
              <a:rPr lang="en-US" altLang="en-US" smtClean="0"/>
              <a:pPr/>
              <a:t>31</a:t>
            </a:fld>
            <a:endParaRPr lang="en-US" altLang="en-US"/>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E5B7105A-8D9E-4892-87D5-9FE0754D55D2}"/>
              </a:ext>
            </a:extLst>
          </p:cNvPr>
          <p:cNvSpPr>
            <a:spLocks noGrp="1"/>
          </p:cNvSpPr>
          <p:nvPr>
            <p:ph type="title" idx="4294967295"/>
          </p:nvPr>
        </p:nvSpPr>
        <p:spPr>
          <a:xfrm>
            <a:off x="152400" y="34925"/>
            <a:ext cx="8839200" cy="571500"/>
          </a:xfrm>
        </p:spPr>
        <p:txBody>
          <a:bodyPr/>
          <a:lstStyle/>
          <a:p>
            <a:pPr algn="l"/>
            <a:r>
              <a:rPr lang="en-US" altLang="en-US" sz="4000">
                <a:solidFill>
                  <a:srgbClr val="003399"/>
                </a:solidFill>
              </a:rPr>
              <a:t>Comprehensive Multidisciplinary Protocol</a:t>
            </a:r>
          </a:p>
        </p:txBody>
      </p:sp>
      <p:sp>
        <p:nvSpPr>
          <p:cNvPr id="192515" name="Rectangle 3">
            <a:extLst>
              <a:ext uri="{FF2B5EF4-FFF2-40B4-BE49-F238E27FC236}">
                <a16:creationId xmlns:a16="http://schemas.microsoft.com/office/drawing/2014/main" id="{B2952828-53CA-45FC-AF2E-F99029CE3603}"/>
              </a:ext>
            </a:extLst>
          </p:cNvPr>
          <p:cNvSpPr>
            <a:spLocks noGrp="1"/>
          </p:cNvSpPr>
          <p:nvPr>
            <p:ph type="body" idx="4294967295"/>
          </p:nvPr>
        </p:nvSpPr>
        <p:spPr>
          <a:xfrm>
            <a:off x="533400" y="666750"/>
            <a:ext cx="8034338" cy="3646488"/>
          </a:xfrm>
        </p:spPr>
        <p:txBody>
          <a:bodyPr/>
          <a:lstStyle/>
          <a:p>
            <a:pPr>
              <a:buFont typeface="Wingdings" panose="05000000000000000000" pitchFamily="2" charset="2"/>
              <a:buChar char="§"/>
            </a:pPr>
            <a:r>
              <a:rPr lang="en-US" altLang="en-US" sz="2800">
                <a:solidFill>
                  <a:schemeClr val="accent1"/>
                </a:solidFill>
              </a:rPr>
              <a:t>Multidisciplinary obesity care team</a:t>
            </a:r>
          </a:p>
          <a:p>
            <a:pPr lvl="1"/>
            <a:r>
              <a:rPr lang="en-US" altLang="en-US" sz="2400">
                <a:solidFill>
                  <a:schemeClr val="accent1"/>
                </a:solidFill>
              </a:rPr>
              <a:t>Physician, nurse, dietician, exercise trainer, social worker, psychologist</a:t>
            </a:r>
          </a:p>
          <a:p>
            <a:pPr>
              <a:buFont typeface="Wingdings" panose="05000000000000000000" pitchFamily="2" charset="2"/>
              <a:buChar char="§"/>
            </a:pPr>
            <a:r>
              <a:rPr lang="en-US" altLang="en-US" sz="2800">
                <a:solidFill>
                  <a:schemeClr val="accent1"/>
                </a:solidFill>
              </a:rPr>
              <a:t>Activities within this category should include: </a:t>
            </a:r>
          </a:p>
          <a:p>
            <a:pPr lvl="1"/>
            <a:r>
              <a:rPr lang="en-US" altLang="en-US" sz="2400">
                <a:solidFill>
                  <a:schemeClr val="accent1"/>
                </a:solidFill>
              </a:rPr>
              <a:t>Structured behavioral modification program, including food and activity monitoring and development of short-term diet and physical activity goals </a:t>
            </a:r>
          </a:p>
          <a:p>
            <a:pPr>
              <a:buFont typeface="Wingdings" panose="05000000000000000000" pitchFamily="2" charset="2"/>
              <a:buChar char="§"/>
            </a:pPr>
            <a:r>
              <a:rPr lang="en-US" altLang="en-US" sz="2800">
                <a:solidFill>
                  <a:srgbClr val="4F81BD"/>
                </a:solidFill>
              </a:rPr>
              <a:t>Behavior modification </a:t>
            </a:r>
          </a:p>
          <a:p>
            <a:pPr lvl="1"/>
            <a:r>
              <a:rPr lang="en-US" altLang="en-US" sz="2400">
                <a:solidFill>
                  <a:srgbClr val="4F81BD"/>
                </a:solidFill>
              </a:rPr>
              <a:t>Involvement and training of primary caregivers/families in children under age 12 years </a:t>
            </a:r>
          </a:p>
        </p:txBody>
      </p:sp>
      <p:sp>
        <p:nvSpPr>
          <p:cNvPr id="3" name="Slide Number Placeholder 2">
            <a:extLst>
              <a:ext uri="{FF2B5EF4-FFF2-40B4-BE49-F238E27FC236}">
                <a16:creationId xmlns:a16="http://schemas.microsoft.com/office/drawing/2014/main" id="{CD5BA873-62D2-4D3E-B62A-328CA5980646}"/>
              </a:ext>
            </a:extLst>
          </p:cNvPr>
          <p:cNvSpPr>
            <a:spLocks noGrp="1"/>
          </p:cNvSpPr>
          <p:nvPr>
            <p:ph type="sldNum" sz="quarter" idx="4"/>
          </p:nvPr>
        </p:nvSpPr>
        <p:spPr/>
        <p:txBody>
          <a:bodyPr/>
          <a:lstStyle/>
          <a:p>
            <a:fld id="{EA29C85D-AA73-47BA-935B-03BB56459726}" type="slidenum">
              <a:rPr lang="en-US" altLang="en-US" smtClean="0"/>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Rectangle 5">
            <a:extLst>
              <a:ext uri="{FF2B5EF4-FFF2-40B4-BE49-F238E27FC236}">
                <a16:creationId xmlns:a16="http://schemas.microsoft.com/office/drawing/2014/main" id="{E95EC38D-C393-41A2-BE57-AD1E7E06554E}"/>
              </a:ext>
            </a:extLst>
          </p:cNvPr>
          <p:cNvSpPr>
            <a:spLocks/>
          </p:cNvSpPr>
          <p:nvPr/>
        </p:nvSpPr>
        <p:spPr bwMode="auto">
          <a:xfrm>
            <a:off x="127000" y="285750"/>
            <a:ext cx="82296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000">
                <a:solidFill>
                  <a:srgbClr val="003399"/>
                </a:solidFill>
              </a:rPr>
              <a:t>Weight Targets</a:t>
            </a:r>
          </a:p>
        </p:txBody>
      </p:sp>
      <p:pic>
        <p:nvPicPr>
          <p:cNvPr id="193539" name="Picture 7">
            <a:extLst>
              <a:ext uri="{FF2B5EF4-FFF2-40B4-BE49-F238E27FC236}">
                <a16:creationId xmlns:a16="http://schemas.microsoft.com/office/drawing/2014/main" id="{E2054AC0-27AF-4686-874A-D8AC73193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149350"/>
            <a:ext cx="889000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0" name="Text Box 8">
            <a:extLst>
              <a:ext uri="{FF2B5EF4-FFF2-40B4-BE49-F238E27FC236}">
                <a16:creationId xmlns:a16="http://schemas.microsoft.com/office/drawing/2014/main" id="{8D9EA672-2567-49C4-9370-6717EC187AC4}"/>
              </a:ext>
            </a:extLst>
          </p:cNvPr>
          <p:cNvSpPr txBox="1">
            <a:spLocks noChangeArrowheads="1"/>
          </p:cNvSpPr>
          <p:nvPr/>
        </p:nvSpPr>
        <p:spPr bwMode="auto">
          <a:xfrm>
            <a:off x="457200" y="3949700"/>
            <a:ext cx="8305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rPr>
              <a:t>American Academy of Pediatrics. Pediatric Obesity Clinical Decision Support Chart. Elk Grove Village, IL: American Academy of Pediatrics; 2008.</a:t>
            </a:r>
          </a:p>
        </p:txBody>
      </p:sp>
      <p:sp>
        <p:nvSpPr>
          <p:cNvPr id="3" name="Slide Number Placeholder 2">
            <a:extLst>
              <a:ext uri="{FF2B5EF4-FFF2-40B4-BE49-F238E27FC236}">
                <a16:creationId xmlns:a16="http://schemas.microsoft.com/office/drawing/2014/main" id="{2D4FCB82-4482-40D1-B2FB-F0EECEC25625}"/>
              </a:ext>
            </a:extLst>
          </p:cNvPr>
          <p:cNvSpPr>
            <a:spLocks noGrp="1"/>
          </p:cNvSpPr>
          <p:nvPr>
            <p:ph type="sldNum" sz="quarter" idx="4"/>
          </p:nvPr>
        </p:nvSpPr>
        <p:spPr/>
        <p:txBody>
          <a:bodyPr/>
          <a:lstStyle/>
          <a:p>
            <a:fld id="{EA29C85D-AA73-47BA-935B-03BB56459726}" type="slidenum">
              <a:rPr lang="en-US" altLang="en-US" smtClean="0"/>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D67798F8-EBE8-4063-965A-A3C463CA554B}"/>
              </a:ext>
            </a:extLst>
          </p:cNvPr>
          <p:cNvSpPr>
            <a:spLocks noGrp="1"/>
          </p:cNvSpPr>
          <p:nvPr>
            <p:ph type="title" idx="4294967295"/>
          </p:nvPr>
        </p:nvSpPr>
        <p:spPr>
          <a:xfrm>
            <a:off x="609600" y="133350"/>
            <a:ext cx="7010400" cy="644525"/>
          </a:xfrm>
        </p:spPr>
        <p:txBody>
          <a:bodyPr/>
          <a:lstStyle/>
          <a:p>
            <a:pPr algn="l"/>
            <a:r>
              <a:rPr lang="en-US" altLang="en-US" sz="4000">
                <a:solidFill>
                  <a:srgbClr val="003399"/>
                </a:solidFill>
              </a:rPr>
              <a:t>Tertiary Care Protocol</a:t>
            </a:r>
          </a:p>
        </p:txBody>
      </p:sp>
      <p:sp>
        <p:nvSpPr>
          <p:cNvPr id="194563" name="Rectangle 3">
            <a:extLst>
              <a:ext uri="{FF2B5EF4-FFF2-40B4-BE49-F238E27FC236}">
                <a16:creationId xmlns:a16="http://schemas.microsoft.com/office/drawing/2014/main" id="{276141C3-27FA-4ABC-80AA-568A730DB42F}"/>
              </a:ext>
            </a:extLst>
          </p:cNvPr>
          <p:cNvSpPr>
            <a:spLocks noGrp="1"/>
          </p:cNvSpPr>
          <p:nvPr>
            <p:ph type="body" idx="4294967295"/>
          </p:nvPr>
        </p:nvSpPr>
        <p:spPr>
          <a:xfrm>
            <a:off x="695325" y="1036638"/>
            <a:ext cx="7686675" cy="3235325"/>
          </a:xfrm>
        </p:spPr>
        <p:txBody>
          <a:bodyPr/>
          <a:lstStyle/>
          <a:p>
            <a:pPr>
              <a:lnSpc>
                <a:spcPct val="90000"/>
              </a:lnSpc>
              <a:buFont typeface="Wingdings" panose="05000000000000000000" pitchFamily="2" charset="2"/>
              <a:buChar char="§"/>
            </a:pPr>
            <a:r>
              <a:rPr lang="en-US" altLang="en-US" sz="2800">
                <a:solidFill>
                  <a:schemeClr val="accent1"/>
                </a:solidFill>
              </a:rPr>
              <a:t>Referral to pediatric tertiary weight management center with access to a multidisciplinary team with expertise in childhood obesity and which operates under a designed protocol; </a:t>
            </a:r>
          </a:p>
          <a:p>
            <a:pPr>
              <a:lnSpc>
                <a:spcPct val="90000"/>
              </a:lnSpc>
              <a:buFont typeface="Wingdings" panose="05000000000000000000" pitchFamily="2" charset="2"/>
              <a:buChar char="§"/>
            </a:pPr>
            <a:endParaRPr lang="en-US" altLang="en-US" sz="2800">
              <a:solidFill>
                <a:schemeClr val="accent1"/>
              </a:solidFill>
            </a:endParaRPr>
          </a:p>
          <a:p>
            <a:pPr>
              <a:lnSpc>
                <a:spcPct val="90000"/>
              </a:lnSpc>
              <a:buFont typeface="Wingdings" panose="05000000000000000000" pitchFamily="2" charset="2"/>
              <a:buChar char="§"/>
            </a:pPr>
            <a:r>
              <a:rPr lang="en-US" altLang="en-US" sz="2800">
                <a:solidFill>
                  <a:schemeClr val="accent1"/>
                </a:solidFill>
              </a:rPr>
              <a:t>Continued diet and activity counseling and the consideration of such additions as meal replacement, very-low-calorie diet, medication, and surgery. </a:t>
            </a:r>
          </a:p>
          <a:p>
            <a:pPr>
              <a:lnSpc>
                <a:spcPct val="90000"/>
              </a:lnSpc>
              <a:buFont typeface="Arial" panose="020B0604020202020204" pitchFamily="34" charset="0"/>
              <a:buNone/>
            </a:pPr>
            <a:r>
              <a:rPr lang="en-US" altLang="en-US" sz="2400" i="1"/>
              <a:t>	</a:t>
            </a:r>
          </a:p>
          <a:p>
            <a:pPr>
              <a:lnSpc>
                <a:spcPct val="90000"/>
              </a:lnSpc>
              <a:buFont typeface="Arial" panose="020B0604020202020204" pitchFamily="34" charset="0"/>
              <a:buNone/>
            </a:pPr>
            <a:r>
              <a:rPr lang="en-US" altLang="en-US" sz="2400" i="1">
                <a:solidFill>
                  <a:srgbClr val="000000"/>
                </a:solidFill>
              </a:rPr>
              <a:t>	</a:t>
            </a:r>
          </a:p>
          <a:p>
            <a:pPr>
              <a:lnSpc>
                <a:spcPct val="90000"/>
              </a:lnSpc>
            </a:pPr>
            <a:endParaRPr lang="en-US" altLang="en-US" sz="2400"/>
          </a:p>
        </p:txBody>
      </p:sp>
      <p:sp>
        <p:nvSpPr>
          <p:cNvPr id="3" name="Slide Number Placeholder 2">
            <a:extLst>
              <a:ext uri="{FF2B5EF4-FFF2-40B4-BE49-F238E27FC236}">
                <a16:creationId xmlns:a16="http://schemas.microsoft.com/office/drawing/2014/main" id="{5074720C-3ADF-46E5-9550-2709FECB4DAC}"/>
              </a:ext>
            </a:extLst>
          </p:cNvPr>
          <p:cNvSpPr>
            <a:spLocks noGrp="1"/>
          </p:cNvSpPr>
          <p:nvPr>
            <p:ph type="sldNum" sz="quarter" idx="4"/>
          </p:nvPr>
        </p:nvSpPr>
        <p:spPr/>
        <p:txBody>
          <a:bodyPr/>
          <a:lstStyle/>
          <a:p>
            <a:fld id="{EA29C85D-AA73-47BA-935B-03BB56459726}" type="slidenum">
              <a:rPr lang="en-US" altLang="en-US" smtClean="0"/>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CAAC631A-E9D7-44FC-8ED7-305A85BD4650}"/>
              </a:ext>
            </a:extLst>
          </p:cNvPr>
          <p:cNvSpPr>
            <a:spLocks noGrp="1" noChangeArrowheads="1"/>
          </p:cNvSpPr>
          <p:nvPr>
            <p:ph type="title"/>
          </p:nvPr>
        </p:nvSpPr>
        <p:spPr>
          <a:xfrm>
            <a:off x="238125" y="114300"/>
            <a:ext cx="8229600" cy="628650"/>
          </a:xfrm>
        </p:spPr>
        <p:txBody>
          <a:bodyPr/>
          <a:lstStyle/>
          <a:p>
            <a:pPr eaLnBrk="1" hangingPunct="1"/>
            <a:r>
              <a:rPr lang="en-US" altLang="en-US"/>
              <a:t>Pharmacotherapy</a:t>
            </a:r>
          </a:p>
        </p:txBody>
      </p:sp>
      <p:sp>
        <p:nvSpPr>
          <p:cNvPr id="217091" name="Rectangle 3">
            <a:extLst>
              <a:ext uri="{FF2B5EF4-FFF2-40B4-BE49-F238E27FC236}">
                <a16:creationId xmlns:a16="http://schemas.microsoft.com/office/drawing/2014/main" id="{878DE5B2-9374-4D7F-81D4-1B3D29314FF0}"/>
              </a:ext>
            </a:extLst>
          </p:cNvPr>
          <p:cNvSpPr>
            <a:spLocks noGrp="1" noChangeArrowheads="1"/>
          </p:cNvSpPr>
          <p:nvPr>
            <p:ph type="body" idx="1"/>
          </p:nvPr>
        </p:nvSpPr>
        <p:spPr>
          <a:xfrm>
            <a:off x="152400" y="895350"/>
            <a:ext cx="8915400" cy="3922713"/>
          </a:xfrm>
        </p:spPr>
        <p:txBody>
          <a:bodyPr/>
          <a:lstStyle/>
          <a:p>
            <a:pPr eaLnBrk="1" hangingPunct="1">
              <a:spcAft>
                <a:spcPts val="600"/>
              </a:spcAft>
              <a:buFont typeface="Times" pitchFamily="-84" charset="0"/>
              <a:buChar char="•"/>
              <a:defRPr/>
            </a:pPr>
            <a:r>
              <a:rPr lang="en-US" sz="2800" dirty="0" err="1">
                <a:ea typeface="+mn-ea"/>
              </a:rPr>
              <a:t>Orlistat</a:t>
            </a:r>
            <a:r>
              <a:rPr lang="en-US" sz="2800" dirty="0">
                <a:ea typeface="+mn-ea"/>
              </a:rPr>
              <a:t> is the only medication approved by the FDA for weight management in children and only for those ≥ 12 years</a:t>
            </a:r>
          </a:p>
          <a:p>
            <a:pPr lvl="1" eaLnBrk="1" hangingPunct="1">
              <a:spcAft>
                <a:spcPts val="600"/>
              </a:spcAft>
              <a:defRPr/>
            </a:pPr>
            <a:r>
              <a:rPr lang="en-US" sz="2400" dirty="0">
                <a:ea typeface="+mn-ea"/>
              </a:rPr>
              <a:t>Lipase inhibitor, blocks the absorption of fat, is administered orally 3 times per day; </a:t>
            </a:r>
          </a:p>
          <a:p>
            <a:pPr lvl="1" eaLnBrk="1" hangingPunct="1">
              <a:spcAft>
                <a:spcPts val="600"/>
              </a:spcAft>
              <a:defRPr/>
            </a:pPr>
            <a:r>
              <a:rPr lang="en-US" sz="2400" dirty="0">
                <a:ea typeface="+mn-ea"/>
              </a:rPr>
              <a:t>Shown to have modest weight loss efficacy in obese children and adolescents;</a:t>
            </a:r>
          </a:p>
          <a:p>
            <a:pPr lvl="1" eaLnBrk="1" hangingPunct="1">
              <a:spcAft>
                <a:spcPts val="600"/>
              </a:spcAft>
              <a:defRPr/>
            </a:pPr>
            <a:r>
              <a:rPr lang="en-US" sz="2400" dirty="0">
                <a:ea typeface="+mn-ea"/>
              </a:rPr>
              <a:t>Good safety profile but tolerability issues such as oily evacuation, fecal urgency, and abdominal pain are relatively common and limit widespread use</a:t>
            </a:r>
          </a:p>
        </p:txBody>
      </p:sp>
      <p:sp>
        <p:nvSpPr>
          <p:cNvPr id="3" name="Slide Number Placeholder 2">
            <a:extLst>
              <a:ext uri="{FF2B5EF4-FFF2-40B4-BE49-F238E27FC236}">
                <a16:creationId xmlns:a16="http://schemas.microsoft.com/office/drawing/2014/main" id="{DF1F9427-5716-4FFB-9260-B7BD42B13231}"/>
              </a:ext>
            </a:extLst>
          </p:cNvPr>
          <p:cNvSpPr>
            <a:spLocks noGrp="1"/>
          </p:cNvSpPr>
          <p:nvPr>
            <p:ph type="sldNum" sz="quarter" idx="4"/>
          </p:nvPr>
        </p:nvSpPr>
        <p:spPr/>
        <p:txBody>
          <a:bodyPr/>
          <a:lstStyle/>
          <a:p>
            <a:fld id="{EA29C85D-AA73-47BA-935B-03BB56459726}" type="slidenum">
              <a:rPr lang="en-US" altLang="en-US" smtClean="0"/>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DB7B3D2E-8FE8-4208-BB95-5C6362FD1E9C}"/>
              </a:ext>
            </a:extLst>
          </p:cNvPr>
          <p:cNvSpPr>
            <a:spLocks noGrp="1" noChangeArrowheads="1"/>
          </p:cNvSpPr>
          <p:nvPr>
            <p:ph type="title"/>
          </p:nvPr>
        </p:nvSpPr>
        <p:spPr>
          <a:xfrm>
            <a:off x="238125" y="114300"/>
            <a:ext cx="8229600" cy="628650"/>
          </a:xfrm>
        </p:spPr>
        <p:txBody>
          <a:bodyPr/>
          <a:lstStyle/>
          <a:p>
            <a:pPr eaLnBrk="1" hangingPunct="1"/>
            <a:r>
              <a:rPr lang="en-US" altLang="en-US"/>
              <a:t>Surgery</a:t>
            </a:r>
          </a:p>
        </p:txBody>
      </p:sp>
      <p:sp>
        <p:nvSpPr>
          <p:cNvPr id="217091" name="Rectangle 3">
            <a:extLst>
              <a:ext uri="{FF2B5EF4-FFF2-40B4-BE49-F238E27FC236}">
                <a16:creationId xmlns:a16="http://schemas.microsoft.com/office/drawing/2014/main" id="{67CF1DF6-5601-4566-8A0F-610C043EB7C4}"/>
              </a:ext>
            </a:extLst>
          </p:cNvPr>
          <p:cNvSpPr>
            <a:spLocks noGrp="1" noChangeArrowheads="1"/>
          </p:cNvSpPr>
          <p:nvPr>
            <p:ph type="body" idx="1"/>
          </p:nvPr>
        </p:nvSpPr>
        <p:spPr>
          <a:xfrm>
            <a:off x="152400" y="895350"/>
            <a:ext cx="8915400" cy="3922713"/>
          </a:xfrm>
        </p:spPr>
        <p:txBody>
          <a:bodyPr/>
          <a:lstStyle/>
          <a:p>
            <a:pPr eaLnBrk="1" hangingPunct="1">
              <a:spcAft>
                <a:spcPts val="600"/>
              </a:spcAft>
              <a:buFont typeface="Times" pitchFamily="-84" charset="0"/>
              <a:buChar char="•"/>
              <a:defRPr/>
            </a:pPr>
            <a:r>
              <a:rPr lang="en-US" sz="2800" dirty="0">
                <a:ea typeface="+mn-ea"/>
              </a:rPr>
              <a:t>Bariatric surgery has become a more broadly accepted approach to treatment of highly selected adolescents who are suffering from the health and psychosocial effects of severe obesity.</a:t>
            </a:r>
          </a:p>
          <a:p>
            <a:pPr eaLnBrk="1" hangingPunct="1">
              <a:spcAft>
                <a:spcPts val="600"/>
              </a:spcAft>
              <a:buFont typeface="Times" pitchFamily="-84" charset="0"/>
              <a:buChar char="•"/>
              <a:defRPr/>
            </a:pPr>
            <a:r>
              <a:rPr lang="en-US" sz="2800" dirty="0">
                <a:ea typeface="+mn-ea"/>
              </a:rPr>
              <a:t>Most common procedures used for adolescents with severe obesity include:</a:t>
            </a:r>
          </a:p>
          <a:p>
            <a:pPr marL="857250" lvl="1" indent="-457200" eaLnBrk="1" hangingPunct="1">
              <a:spcAft>
                <a:spcPts val="600"/>
              </a:spcAft>
              <a:buFont typeface="+mj-lt"/>
              <a:buAutoNum type="arabicPeriod"/>
              <a:defRPr/>
            </a:pPr>
            <a:r>
              <a:rPr lang="en-US" sz="2400" dirty="0">
                <a:ea typeface="+mn-ea"/>
              </a:rPr>
              <a:t>Roux </a:t>
            </a:r>
            <a:r>
              <a:rPr lang="en-US" sz="2400" dirty="0" err="1">
                <a:ea typeface="+mn-ea"/>
              </a:rPr>
              <a:t>en</a:t>
            </a:r>
            <a:r>
              <a:rPr lang="en-US" sz="2400" dirty="0">
                <a:ea typeface="+mn-ea"/>
              </a:rPr>
              <a:t> Y gastric bypass</a:t>
            </a:r>
          </a:p>
          <a:p>
            <a:pPr marL="857250" lvl="1" indent="-457200" eaLnBrk="1" hangingPunct="1">
              <a:spcAft>
                <a:spcPts val="600"/>
              </a:spcAft>
              <a:buFont typeface="+mj-lt"/>
              <a:buAutoNum type="arabicPeriod"/>
              <a:defRPr/>
            </a:pPr>
            <a:r>
              <a:rPr lang="en-US" sz="2400" dirty="0">
                <a:ea typeface="+mn-ea"/>
              </a:rPr>
              <a:t>Adjustable gastric banding</a:t>
            </a:r>
          </a:p>
          <a:p>
            <a:pPr marL="857250" lvl="1" indent="-457200" eaLnBrk="1" hangingPunct="1">
              <a:spcAft>
                <a:spcPts val="600"/>
              </a:spcAft>
              <a:buFont typeface="+mj-lt"/>
              <a:buAutoNum type="arabicPeriod"/>
              <a:defRPr/>
            </a:pPr>
            <a:r>
              <a:rPr lang="en-US" sz="2400" dirty="0">
                <a:ea typeface="+mn-ea"/>
              </a:rPr>
              <a:t>Sleeve gastrectomy</a:t>
            </a:r>
          </a:p>
        </p:txBody>
      </p:sp>
      <p:sp>
        <p:nvSpPr>
          <p:cNvPr id="3" name="Slide Number Placeholder 2">
            <a:extLst>
              <a:ext uri="{FF2B5EF4-FFF2-40B4-BE49-F238E27FC236}">
                <a16:creationId xmlns:a16="http://schemas.microsoft.com/office/drawing/2014/main" id="{FC500BC9-702B-49B3-8583-41D24ED888EB}"/>
              </a:ext>
            </a:extLst>
          </p:cNvPr>
          <p:cNvSpPr>
            <a:spLocks noGrp="1"/>
          </p:cNvSpPr>
          <p:nvPr>
            <p:ph type="sldNum" sz="quarter" idx="4"/>
          </p:nvPr>
        </p:nvSpPr>
        <p:spPr/>
        <p:txBody>
          <a:bodyPr/>
          <a:lstStyle/>
          <a:p>
            <a:fld id="{EA29C85D-AA73-47BA-935B-03BB56459726}" type="slidenum">
              <a:rPr lang="en-US" altLang="en-US" smtClean="0"/>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9DB39F29-6709-43CD-9E36-01EA1D196A4B}"/>
              </a:ext>
            </a:extLst>
          </p:cNvPr>
          <p:cNvSpPr>
            <a:spLocks noGrp="1" noChangeArrowheads="1"/>
          </p:cNvSpPr>
          <p:nvPr>
            <p:ph type="title"/>
          </p:nvPr>
        </p:nvSpPr>
        <p:spPr>
          <a:xfrm>
            <a:off x="290513" y="193675"/>
            <a:ext cx="8382000" cy="488950"/>
          </a:xfrm>
        </p:spPr>
        <p:txBody>
          <a:bodyPr/>
          <a:lstStyle/>
          <a:p>
            <a:pPr algn="l" eaLnBrk="1" hangingPunct="1"/>
            <a:r>
              <a:rPr lang="en-US" altLang="en-US"/>
              <a:t>Weight Management Counseling</a:t>
            </a:r>
          </a:p>
        </p:txBody>
      </p:sp>
      <p:sp>
        <p:nvSpPr>
          <p:cNvPr id="206851" name="Content Placeholder 6">
            <a:extLst>
              <a:ext uri="{FF2B5EF4-FFF2-40B4-BE49-F238E27FC236}">
                <a16:creationId xmlns:a16="http://schemas.microsoft.com/office/drawing/2014/main" id="{A27C56CA-E377-4961-82B8-0A285B2C3C33}"/>
              </a:ext>
            </a:extLst>
          </p:cNvPr>
          <p:cNvSpPr>
            <a:spLocks noGrp="1" noChangeArrowheads="1"/>
          </p:cNvSpPr>
          <p:nvPr>
            <p:ph idx="1"/>
          </p:nvPr>
        </p:nvSpPr>
        <p:spPr>
          <a:xfrm>
            <a:off x="304800" y="971550"/>
            <a:ext cx="8534400" cy="3733800"/>
          </a:xfrm>
        </p:spPr>
        <p:txBody>
          <a:bodyPr/>
          <a:lstStyle/>
          <a:p>
            <a:pPr marL="0" indent="0" eaLnBrk="1" hangingPunct="1">
              <a:spcAft>
                <a:spcPct val="0"/>
              </a:spcAft>
              <a:buFont typeface="Times" panose="02020603050405020304" pitchFamily="18" charset="0"/>
              <a:buNone/>
              <a:defRPr/>
            </a:pPr>
            <a:r>
              <a:rPr lang="en-US" sz="2800" i="1" dirty="0"/>
              <a:t>MI is a client-centered communication style used extensively to modify health behavior and is a recommended counseling style for pediatric obesity.</a:t>
            </a:r>
          </a:p>
          <a:p>
            <a:pPr marL="0" indent="0" eaLnBrk="1" hangingPunct="1">
              <a:spcAft>
                <a:spcPct val="0"/>
              </a:spcAft>
              <a:buFont typeface="Times" panose="02020603050405020304" pitchFamily="18" charset="0"/>
              <a:buNone/>
              <a:defRPr/>
            </a:pPr>
            <a:endParaRPr lang="en-US" sz="1400" i="1" dirty="0"/>
          </a:p>
          <a:p>
            <a:pPr marL="0" indent="0" eaLnBrk="1" hangingPunct="1">
              <a:spcAft>
                <a:spcPct val="0"/>
              </a:spcAft>
              <a:buFont typeface="Times" panose="02020603050405020304" pitchFamily="18" charset="0"/>
              <a:buNone/>
              <a:defRPr/>
            </a:pPr>
            <a:r>
              <a:rPr lang="en-US" sz="2400" dirty="0"/>
              <a:t>RCT findings:</a:t>
            </a:r>
          </a:p>
          <a:p>
            <a:pPr marL="0" indent="0" eaLnBrk="1" hangingPunct="1">
              <a:spcAft>
                <a:spcPct val="0"/>
              </a:spcAft>
              <a:buFont typeface="Times" panose="02020603050405020304" pitchFamily="18" charset="0"/>
              <a:buNone/>
              <a:defRPr/>
            </a:pPr>
            <a:r>
              <a:rPr lang="en-US" sz="2400" dirty="0"/>
              <a:t>Overweight children whose parents received MI counseling from their primary care providers supplemented by RD counseling, showed a significant reduction in BMI percentile over 2 years compared with children whose parents received routine PCP care. </a:t>
            </a:r>
          </a:p>
          <a:p>
            <a:pPr marL="0" indent="0" eaLnBrk="1" hangingPunct="1">
              <a:spcAft>
                <a:spcPct val="0"/>
              </a:spcAft>
              <a:buFont typeface="Times" panose="02020603050405020304" pitchFamily="18" charset="0"/>
              <a:buNone/>
              <a:defRPr/>
            </a:pPr>
            <a:endParaRPr lang="en-US" sz="1000" dirty="0">
              <a:solidFill>
                <a:schemeClr val="accent3">
                  <a:lumMod val="75000"/>
                </a:schemeClr>
              </a:solidFill>
            </a:endParaRPr>
          </a:p>
          <a:p>
            <a:pPr marL="0" indent="0" eaLnBrk="1" hangingPunct="1">
              <a:spcAft>
                <a:spcPct val="0"/>
              </a:spcAft>
              <a:buFont typeface="Times" panose="02020603050405020304" pitchFamily="18" charset="0"/>
              <a:buNone/>
              <a:defRPr/>
            </a:pPr>
            <a:r>
              <a:rPr lang="en-US" sz="1200" dirty="0" err="1"/>
              <a:t>Resnicow</a:t>
            </a:r>
            <a:r>
              <a:rPr lang="en-US" sz="1200" dirty="0"/>
              <a:t> et al., Motivational Interviewing and Dietary Counseling for Obesity </a:t>
            </a:r>
          </a:p>
          <a:p>
            <a:pPr marL="0" indent="0" eaLnBrk="1" hangingPunct="1">
              <a:spcAft>
                <a:spcPct val="0"/>
              </a:spcAft>
              <a:buFont typeface="Times" panose="02020603050405020304" pitchFamily="18" charset="0"/>
              <a:buNone/>
              <a:defRPr/>
            </a:pPr>
            <a:r>
              <a:rPr lang="en-US" sz="1200" dirty="0"/>
              <a:t>in Primary Care: An RCT. Pediatrics. 2015.</a:t>
            </a:r>
            <a:endParaRPr lang="en-US" altLang="en-US" sz="1000" dirty="0"/>
          </a:p>
        </p:txBody>
      </p:sp>
      <p:sp>
        <p:nvSpPr>
          <p:cNvPr id="3" name="Slide Number Placeholder 2">
            <a:extLst>
              <a:ext uri="{FF2B5EF4-FFF2-40B4-BE49-F238E27FC236}">
                <a16:creationId xmlns:a16="http://schemas.microsoft.com/office/drawing/2014/main" id="{8DFDD2C9-33FE-441E-8D4C-650D980A8476}"/>
              </a:ext>
            </a:extLst>
          </p:cNvPr>
          <p:cNvSpPr>
            <a:spLocks noGrp="1"/>
          </p:cNvSpPr>
          <p:nvPr>
            <p:ph type="sldNum" sz="quarter" idx="4"/>
          </p:nvPr>
        </p:nvSpPr>
        <p:spPr/>
        <p:txBody>
          <a:bodyPr/>
          <a:lstStyle/>
          <a:p>
            <a:fld id="{EA29C85D-AA73-47BA-935B-03BB56459726}" type="slidenum">
              <a:rPr lang="en-US" altLang="en-US" smtClean="0"/>
              <a:pPr/>
              <a:t>37</a:t>
            </a:fld>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4184BE8B-58C7-406D-8282-3807567FD7C5}"/>
              </a:ext>
            </a:extLst>
          </p:cNvPr>
          <p:cNvSpPr>
            <a:spLocks noGrp="1" noChangeArrowheads="1"/>
          </p:cNvSpPr>
          <p:nvPr>
            <p:ph type="title"/>
          </p:nvPr>
        </p:nvSpPr>
        <p:spPr>
          <a:xfrm>
            <a:off x="228600" y="209550"/>
            <a:ext cx="8382000" cy="488950"/>
          </a:xfrm>
        </p:spPr>
        <p:txBody>
          <a:bodyPr/>
          <a:lstStyle/>
          <a:p>
            <a:pPr algn="l" eaLnBrk="1" hangingPunct="1"/>
            <a:r>
              <a:rPr lang="en-US" altLang="en-US"/>
              <a:t>Weight Management Counseling</a:t>
            </a:r>
          </a:p>
        </p:txBody>
      </p:sp>
      <p:sp>
        <p:nvSpPr>
          <p:cNvPr id="201731" name="Content Placeholder 6">
            <a:extLst>
              <a:ext uri="{FF2B5EF4-FFF2-40B4-BE49-F238E27FC236}">
                <a16:creationId xmlns:a16="http://schemas.microsoft.com/office/drawing/2014/main" id="{EF64C5E0-3F0F-439B-9611-A090D87232E4}"/>
              </a:ext>
            </a:extLst>
          </p:cNvPr>
          <p:cNvSpPr>
            <a:spLocks noGrp="1" noChangeArrowheads="1"/>
          </p:cNvSpPr>
          <p:nvPr>
            <p:ph idx="1"/>
          </p:nvPr>
        </p:nvSpPr>
        <p:spPr>
          <a:xfrm>
            <a:off x="179388" y="1047750"/>
            <a:ext cx="8659812" cy="3505200"/>
          </a:xfrm>
        </p:spPr>
        <p:txBody>
          <a:bodyPr/>
          <a:lstStyle/>
          <a:p>
            <a:pPr eaLnBrk="1" hangingPunct="1">
              <a:spcAft>
                <a:spcPct val="0"/>
              </a:spcAft>
            </a:pPr>
            <a:r>
              <a:rPr lang="en-US" altLang="en-US" sz="3600"/>
              <a:t>Motivational Interviewing style</a:t>
            </a:r>
          </a:p>
          <a:p>
            <a:pPr lvl="1" eaLnBrk="1" hangingPunct="1">
              <a:spcAft>
                <a:spcPts val="600"/>
              </a:spcAft>
            </a:pPr>
            <a:r>
              <a:rPr lang="en-US" altLang="en-US" sz="3200"/>
              <a:t>Interactive and supportive counseling</a:t>
            </a:r>
          </a:p>
          <a:p>
            <a:pPr lvl="1" eaLnBrk="1" hangingPunct="1">
              <a:spcAft>
                <a:spcPts val="600"/>
              </a:spcAft>
            </a:pPr>
            <a:r>
              <a:rPr lang="en-US" altLang="en-US" sz="3200"/>
              <a:t>Patient-centered/Collaborative</a:t>
            </a:r>
          </a:p>
          <a:p>
            <a:pPr lvl="1" eaLnBrk="1" hangingPunct="1">
              <a:spcAft>
                <a:spcPts val="600"/>
              </a:spcAft>
            </a:pPr>
            <a:r>
              <a:rPr lang="en-US" altLang="en-US" sz="3200"/>
              <a:t>Empathic</a:t>
            </a:r>
          </a:p>
          <a:p>
            <a:pPr lvl="1" eaLnBrk="1" hangingPunct="1">
              <a:spcAft>
                <a:spcPts val="600"/>
              </a:spcAft>
            </a:pPr>
            <a:r>
              <a:rPr lang="en-US" altLang="en-US" sz="3200"/>
              <a:t>Goal-oriented</a:t>
            </a:r>
          </a:p>
          <a:p>
            <a:pPr lvl="2" eaLnBrk="1" hangingPunct="1">
              <a:spcAft>
                <a:spcPct val="0"/>
              </a:spcAft>
              <a:buFont typeface="Times" panose="02020603050405020304" pitchFamily="18" charset="0"/>
              <a:buNone/>
            </a:pPr>
            <a:endParaRPr lang="en-US" altLang="en-US" sz="2000"/>
          </a:p>
        </p:txBody>
      </p:sp>
      <p:sp>
        <p:nvSpPr>
          <p:cNvPr id="3" name="Slide Number Placeholder 2">
            <a:extLst>
              <a:ext uri="{FF2B5EF4-FFF2-40B4-BE49-F238E27FC236}">
                <a16:creationId xmlns:a16="http://schemas.microsoft.com/office/drawing/2014/main" id="{AB1BD370-DAF2-400D-9211-83F19AE82FF0}"/>
              </a:ext>
            </a:extLst>
          </p:cNvPr>
          <p:cNvSpPr>
            <a:spLocks noGrp="1"/>
          </p:cNvSpPr>
          <p:nvPr>
            <p:ph type="sldNum" sz="quarter" idx="4"/>
          </p:nvPr>
        </p:nvSpPr>
        <p:spPr/>
        <p:txBody>
          <a:bodyPr/>
          <a:lstStyle/>
          <a:p>
            <a:fld id="{EA29C85D-AA73-47BA-935B-03BB56459726}" type="slidenum">
              <a:rPr lang="en-US" altLang="en-US" smtClean="0"/>
              <a:pPr/>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a:extLst>
              <a:ext uri="{FF2B5EF4-FFF2-40B4-BE49-F238E27FC236}">
                <a16:creationId xmlns:a16="http://schemas.microsoft.com/office/drawing/2014/main" id="{0CC87902-0C96-4231-9676-D18530323700}"/>
              </a:ext>
            </a:extLst>
          </p:cNvPr>
          <p:cNvSpPr>
            <a:spLocks noGrp="1" noChangeArrowheads="1"/>
          </p:cNvSpPr>
          <p:nvPr>
            <p:ph type="title"/>
          </p:nvPr>
        </p:nvSpPr>
        <p:spPr>
          <a:xfrm>
            <a:off x="261938" y="46038"/>
            <a:ext cx="8620125" cy="800100"/>
          </a:xfrm>
        </p:spPr>
        <p:txBody>
          <a:bodyPr/>
          <a:lstStyle/>
          <a:p>
            <a:pPr algn="l"/>
            <a:r>
              <a:rPr lang="en-US" altLang="en-US"/>
              <a:t>Key Motivational Interviewing Strategies</a:t>
            </a:r>
          </a:p>
        </p:txBody>
      </p:sp>
      <p:sp>
        <p:nvSpPr>
          <p:cNvPr id="203779" name="Content Placeholder 2">
            <a:extLst>
              <a:ext uri="{FF2B5EF4-FFF2-40B4-BE49-F238E27FC236}">
                <a16:creationId xmlns:a16="http://schemas.microsoft.com/office/drawing/2014/main" id="{884C5FD0-B289-4347-80F0-A401F273260C}"/>
              </a:ext>
            </a:extLst>
          </p:cNvPr>
          <p:cNvSpPr>
            <a:spLocks noGrp="1" noChangeArrowheads="1"/>
          </p:cNvSpPr>
          <p:nvPr>
            <p:ph idx="1"/>
          </p:nvPr>
        </p:nvSpPr>
        <p:spPr>
          <a:xfrm>
            <a:off x="609600" y="925513"/>
            <a:ext cx="8153400" cy="3771900"/>
          </a:xfrm>
        </p:spPr>
        <p:txBody>
          <a:bodyPr/>
          <a:lstStyle/>
          <a:p>
            <a:pPr>
              <a:spcAft>
                <a:spcPts val="600"/>
              </a:spcAft>
            </a:pPr>
            <a:r>
              <a:rPr lang="en-US" altLang="en-US" sz="2400" b="1"/>
              <a:t>Open-ended questions</a:t>
            </a:r>
          </a:p>
          <a:p>
            <a:pPr lvl="1">
              <a:spcAft>
                <a:spcPts val="600"/>
              </a:spcAft>
            </a:pPr>
            <a:r>
              <a:rPr lang="en-US" altLang="en-US" sz="2000"/>
              <a:t>Require more thoughtful and exploratory answer</a:t>
            </a:r>
          </a:p>
          <a:p>
            <a:pPr>
              <a:spcAft>
                <a:spcPts val="600"/>
              </a:spcAft>
            </a:pPr>
            <a:r>
              <a:rPr lang="en-US" altLang="en-US" sz="2400" b="1"/>
              <a:t>Reflective listening</a:t>
            </a:r>
          </a:p>
          <a:p>
            <a:pPr lvl="1">
              <a:spcAft>
                <a:spcPts val="600"/>
              </a:spcAft>
            </a:pPr>
            <a:r>
              <a:rPr lang="en-US" altLang="en-US" sz="2000"/>
              <a:t>Non-judgemental; Uses patients own words to guide towards change</a:t>
            </a:r>
          </a:p>
          <a:p>
            <a:pPr>
              <a:spcAft>
                <a:spcPts val="600"/>
              </a:spcAft>
            </a:pPr>
            <a:r>
              <a:rPr lang="en-US" altLang="en-US" sz="2400" b="1"/>
              <a:t>Affirmations</a:t>
            </a:r>
          </a:p>
          <a:p>
            <a:pPr lvl="1">
              <a:spcAft>
                <a:spcPts val="600"/>
              </a:spcAft>
            </a:pPr>
            <a:r>
              <a:rPr lang="en-US" altLang="en-US" sz="2000"/>
              <a:t>Enhances rapport; builds self-esteem</a:t>
            </a:r>
          </a:p>
          <a:p>
            <a:pPr>
              <a:spcAft>
                <a:spcPts val="600"/>
              </a:spcAft>
            </a:pPr>
            <a:r>
              <a:rPr lang="en-US" altLang="en-US" sz="2400" b="1"/>
              <a:t>Asking permission; sharing information</a:t>
            </a:r>
          </a:p>
          <a:p>
            <a:pPr lvl="1">
              <a:spcAft>
                <a:spcPts val="600"/>
              </a:spcAft>
            </a:pPr>
            <a:r>
              <a:rPr lang="en-US" altLang="en-US" sz="2000"/>
              <a:t>Shows respect</a:t>
            </a:r>
          </a:p>
          <a:p>
            <a:pPr>
              <a:spcAft>
                <a:spcPts val="600"/>
              </a:spcAft>
            </a:pPr>
            <a:r>
              <a:rPr lang="en-US" altLang="en-US" sz="2400" b="1"/>
              <a:t>Summarizing</a:t>
            </a:r>
          </a:p>
          <a:p>
            <a:endParaRPr lang="en-US" altLang="en-US"/>
          </a:p>
        </p:txBody>
      </p:sp>
      <p:sp>
        <p:nvSpPr>
          <p:cNvPr id="3" name="Slide Number Placeholder 2">
            <a:extLst>
              <a:ext uri="{FF2B5EF4-FFF2-40B4-BE49-F238E27FC236}">
                <a16:creationId xmlns:a16="http://schemas.microsoft.com/office/drawing/2014/main" id="{58F2B492-DE08-4B0E-9BA4-1FB15F8D1333}"/>
              </a:ext>
            </a:extLst>
          </p:cNvPr>
          <p:cNvSpPr>
            <a:spLocks noGrp="1"/>
          </p:cNvSpPr>
          <p:nvPr>
            <p:ph type="sldNum" sz="quarter" idx="4"/>
          </p:nvPr>
        </p:nvSpPr>
        <p:spPr/>
        <p:txBody>
          <a:bodyPr/>
          <a:lstStyle/>
          <a:p>
            <a:fld id="{EA29C85D-AA73-47BA-935B-03BB56459726}" type="slidenum">
              <a:rPr lang="en-US" altLang="en-US" smtClean="0"/>
              <a:pPr/>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7656EB08-8E49-4C1E-8669-C8A760A10864}"/>
              </a:ext>
            </a:extLst>
          </p:cNvPr>
          <p:cNvSpPr>
            <a:spLocks noGrp="1" noChangeArrowheads="1"/>
          </p:cNvSpPr>
          <p:nvPr>
            <p:ph type="title"/>
          </p:nvPr>
        </p:nvSpPr>
        <p:spPr/>
        <p:txBody>
          <a:bodyPr/>
          <a:lstStyle/>
          <a:p>
            <a:r>
              <a:rPr lang="en-US" altLang="en-US" sz="4000">
                <a:solidFill>
                  <a:srgbClr val="003399"/>
                </a:solidFill>
                <a:latin typeface="Calibri" panose="020F0502020204030204" pitchFamily="34" charset="0"/>
              </a:rPr>
              <a:t>Obesity Prevalence</a:t>
            </a:r>
          </a:p>
        </p:txBody>
      </p:sp>
      <p:sp>
        <p:nvSpPr>
          <p:cNvPr id="153603" name="Rectangle 5">
            <a:extLst>
              <a:ext uri="{FF2B5EF4-FFF2-40B4-BE49-F238E27FC236}">
                <a16:creationId xmlns:a16="http://schemas.microsoft.com/office/drawing/2014/main" id="{8A4318C9-BF0F-4F2D-85AE-4792A0257682}"/>
              </a:ext>
            </a:extLst>
          </p:cNvPr>
          <p:cNvSpPr>
            <a:spLocks noChangeArrowheads="1"/>
          </p:cNvSpPr>
          <p:nvPr/>
        </p:nvSpPr>
        <p:spPr bwMode="auto">
          <a:xfrm>
            <a:off x="457200" y="908050"/>
            <a:ext cx="746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r>
              <a:rPr lang="en-US" altLang="en-US" sz="1800">
                <a:solidFill>
                  <a:srgbClr val="000000"/>
                </a:solidFill>
                <a:latin typeface="Open Sans" panose="020B0606030504020204" pitchFamily="34" charset="0"/>
              </a:rPr>
              <a:t>Prevalence of obesity among youth aged 2–19 years, by sex and race and Hispanic origin: United States, 2015–2016</a:t>
            </a:r>
            <a:endParaRPr lang="en-US" altLang="en-US" sz="1800">
              <a:latin typeface="Times" panose="02020603050405020304" pitchFamily="18" charset="0"/>
            </a:endParaRPr>
          </a:p>
        </p:txBody>
      </p:sp>
      <p:pic>
        <p:nvPicPr>
          <p:cNvPr id="153604" name="Picture 6">
            <a:extLst>
              <a:ext uri="{FF2B5EF4-FFF2-40B4-BE49-F238E27FC236}">
                <a16:creationId xmlns:a16="http://schemas.microsoft.com/office/drawing/2014/main" id="{A1BD6BED-2800-4FDD-81D2-20F752A51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04950"/>
            <a:ext cx="51054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5" name="TextBox 29">
            <a:extLst>
              <a:ext uri="{FF2B5EF4-FFF2-40B4-BE49-F238E27FC236}">
                <a16:creationId xmlns:a16="http://schemas.microsoft.com/office/drawing/2014/main" id="{8A9B7BBD-A793-421A-97BE-531D099BD0C5}"/>
              </a:ext>
            </a:extLst>
          </p:cNvPr>
          <p:cNvSpPr txBox="1">
            <a:spLocks noChangeArrowheads="1"/>
          </p:cNvSpPr>
          <p:nvPr/>
        </p:nvSpPr>
        <p:spPr bwMode="auto">
          <a:xfrm>
            <a:off x="2590800" y="4778375"/>
            <a:ext cx="66468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Aft>
                <a:spcPct val="0"/>
              </a:spcAft>
              <a:buClrTx/>
              <a:buSzTx/>
              <a:buFontTx/>
              <a:buNone/>
            </a:pPr>
            <a:r>
              <a:rPr lang="en-US" altLang="en-US" sz="900">
                <a:solidFill>
                  <a:srgbClr val="A6A6A6"/>
                </a:solidFill>
                <a:latin typeface="Cambria" panose="02040503050406030204" pitchFamily="18" charset="0"/>
              </a:rPr>
              <a:t>Ogden CL, et al. NCHS Data Brief No. 288, October 2017. </a:t>
            </a:r>
          </a:p>
        </p:txBody>
      </p:sp>
      <p:sp>
        <p:nvSpPr>
          <p:cNvPr id="7" name="Rectangle 6">
            <a:extLst>
              <a:ext uri="{FF2B5EF4-FFF2-40B4-BE49-F238E27FC236}">
                <a16:creationId xmlns:a16="http://schemas.microsoft.com/office/drawing/2014/main" id="{B99B044E-DF88-4D35-B88D-6C5DD845322D}"/>
              </a:ext>
            </a:extLst>
          </p:cNvPr>
          <p:cNvSpPr/>
          <p:nvPr/>
        </p:nvSpPr>
        <p:spPr>
          <a:xfrm>
            <a:off x="4038600" y="4629150"/>
            <a:ext cx="4572000" cy="254000"/>
          </a:xfrm>
          <a:prstGeom prst="rect">
            <a:avLst/>
          </a:prstGeom>
        </p:spPr>
        <p:txBody>
          <a:bodyPr>
            <a:spAutoFit/>
          </a:bodyPr>
          <a:lstStyle/>
          <a:p>
            <a:pPr marL="457200">
              <a:spcBef>
                <a:spcPts val="0"/>
              </a:spcBef>
              <a:spcAft>
                <a:spcPts val="0"/>
              </a:spcAft>
              <a:defRPr/>
            </a:pPr>
            <a:r>
              <a:rPr lang="en-US" sz="1000" dirty="0">
                <a:solidFill>
                  <a:schemeClr val="tx2">
                    <a:lumMod val="65000"/>
                  </a:schemeClr>
                </a:solidFill>
                <a:latin typeface="Calibri" panose="020F0502020204030204" pitchFamily="34" charset="0"/>
                <a:ea typeface="Calibri" panose="020F0502020204030204" pitchFamily="34" charset="0"/>
                <a:cs typeface="Calibri" panose="020F0502020204030204" pitchFamily="34" charset="0"/>
              </a:rPr>
              <a:t>Hales…Ogden et al. JAMA. 2018</a:t>
            </a:r>
            <a:endParaRPr lang="en-US" sz="1000" dirty="0">
              <a:solidFill>
                <a:schemeClr val="tx2">
                  <a:lumMod val="65000"/>
                </a:schemeClr>
              </a:solidFill>
            </a:endParaRPr>
          </a:p>
        </p:txBody>
      </p:sp>
      <p:sp>
        <p:nvSpPr>
          <p:cNvPr id="8" name="TextBox 7">
            <a:extLst>
              <a:ext uri="{FF2B5EF4-FFF2-40B4-BE49-F238E27FC236}">
                <a16:creationId xmlns:a16="http://schemas.microsoft.com/office/drawing/2014/main" id="{07D5C9DC-29F9-4B36-A170-3624E90C5A79}"/>
              </a:ext>
            </a:extLst>
          </p:cNvPr>
          <p:cNvSpPr txBox="1"/>
          <p:nvPr/>
        </p:nvSpPr>
        <p:spPr>
          <a:xfrm>
            <a:off x="7162800" y="1809750"/>
            <a:ext cx="1824445" cy="430887"/>
          </a:xfrm>
          <a:prstGeom prst="rect">
            <a:avLst/>
          </a:prstGeom>
          <a:noFill/>
        </p:spPr>
        <p:txBody>
          <a:bodyPr wrap="square">
            <a:spAutoFit/>
          </a:bodyPr>
          <a:lstStyle/>
          <a:p>
            <a:r>
              <a:rPr lang="en-US" sz="1100" b="1" dirty="0">
                <a:latin typeface="Calibri" panose="020F0502020204030204" pitchFamily="34" charset="0"/>
                <a:cs typeface="Calibri" panose="020F0502020204030204" pitchFamily="34" charset="0"/>
              </a:rPr>
              <a:t>*Note: </a:t>
            </a:r>
            <a:r>
              <a:rPr lang="en-US" sz="1100" dirty="0">
                <a:latin typeface="Calibri" panose="020F0502020204030204" pitchFamily="34" charset="0"/>
                <a:cs typeface="Calibri" panose="020F0502020204030204" pitchFamily="34" charset="0"/>
              </a:rPr>
              <a:t>Please feel free to update references</a:t>
            </a:r>
          </a:p>
        </p:txBody>
      </p:sp>
      <p:sp>
        <p:nvSpPr>
          <p:cNvPr id="3" name="Slide Number Placeholder 2">
            <a:extLst>
              <a:ext uri="{FF2B5EF4-FFF2-40B4-BE49-F238E27FC236}">
                <a16:creationId xmlns:a16="http://schemas.microsoft.com/office/drawing/2014/main" id="{44591114-7966-43B5-B411-23FE576883BA}"/>
              </a:ext>
            </a:extLst>
          </p:cNvPr>
          <p:cNvSpPr>
            <a:spLocks noGrp="1"/>
          </p:cNvSpPr>
          <p:nvPr>
            <p:ph type="sldNum" sz="quarter" idx="4"/>
          </p:nvPr>
        </p:nvSpPr>
        <p:spPr/>
        <p:txBody>
          <a:bodyPr/>
          <a:lstStyle/>
          <a:p>
            <a:fld id="{EA29C85D-AA73-47BA-935B-03BB56459726}" type="slidenum">
              <a:rPr lang="en-US" altLang="en-US" smtClean="0"/>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02" name="Picture 2">
            <a:extLst>
              <a:ext uri="{FF2B5EF4-FFF2-40B4-BE49-F238E27FC236}">
                <a16:creationId xmlns:a16="http://schemas.microsoft.com/office/drawing/2014/main" id="{C9DC8E87-B9A9-48D4-B80C-4F2304383156}"/>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l="3703" t="13469" r="2777" b="5717"/>
          <a:stretch>
            <a:fillRect/>
          </a:stretch>
        </p:blipFill>
        <p:spPr>
          <a:xfrm>
            <a:off x="1600200" y="171450"/>
            <a:ext cx="6000750" cy="4498975"/>
          </a:xfrm>
        </p:spPr>
      </p:pic>
      <p:sp>
        <p:nvSpPr>
          <p:cNvPr id="59395" name="Rectangle 3">
            <a:extLst>
              <a:ext uri="{FF2B5EF4-FFF2-40B4-BE49-F238E27FC236}">
                <a16:creationId xmlns:a16="http://schemas.microsoft.com/office/drawing/2014/main" id="{D2468923-09E3-4E4B-B6E0-692C40DCC3E7}"/>
              </a:ext>
            </a:extLst>
          </p:cNvPr>
          <p:cNvSpPr>
            <a:spLocks noChangeArrowheads="1"/>
          </p:cNvSpPr>
          <p:nvPr/>
        </p:nvSpPr>
        <p:spPr bwMode="auto">
          <a:xfrm>
            <a:off x="1685925" y="4743450"/>
            <a:ext cx="5772150" cy="285750"/>
          </a:xfrm>
          <a:prstGeom prst="rect">
            <a:avLst/>
          </a:prstGeom>
          <a:noFill/>
          <a:ln>
            <a:noFill/>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defRPr/>
            </a:pPr>
            <a:r>
              <a:rPr lang="en-US" altLang="en-US" sz="1350">
                <a:latin typeface="Calibri" panose="020F0502020204030204" pitchFamily="34" charset="0"/>
              </a:rPr>
              <a:t>http://www.kphealtheducation.org/</a:t>
            </a:r>
          </a:p>
        </p:txBody>
      </p:sp>
      <p:sp>
        <p:nvSpPr>
          <p:cNvPr id="3" name="Slide Number Placeholder 2">
            <a:extLst>
              <a:ext uri="{FF2B5EF4-FFF2-40B4-BE49-F238E27FC236}">
                <a16:creationId xmlns:a16="http://schemas.microsoft.com/office/drawing/2014/main" id="{3609F812-30D0-4AA4-BC78-0482DDF898DB}"/>
              </a:ext>
            </a:extLst>
          </p:cNvPr>
          <p:cNvSpPr>
            <a:spLocks noGrp="1"/>
          </p:cNvSpPr>
          <p:nvPr>
            <p:ph type="sldNum" sz="quarter" idx="4"/>
          </p:nvPr>
        </p:nvSpPr>
        <p:spPr/>
        <p:txBody>
          <a:bodyPr/>
          <a:lstStyle/>
          <a:p>
            <a:fld id="{EA29C85D-AA73-47BA-935B-03BB56459726}" type="slidenum">
              <a:rPr lang="en-US" altLang="en-US" smtClean="0"/>
              <a:pPr/>
              <a:t>40</a:t>
            </a:fld>
            <a:endParaRPr lang="en-US" altLang="en-US"/>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a:extLst>
              <a:ext uri="{FF2B5EF4-FFF2-40B4-BE49-F238E27FC236}">
                <a16:creationId xmlns:a16="http://schemas.microsoft.com/office/drawing/2014/main" id="{7864EE31-8B52-43E9-855D-128A073D8256}"/>
              </a:ext>
            </a:extLst>
          </p:cNvPr>
          <p:cNvSpPr>
            <a:spLocks noGrp="1" noChangeArrowheads="1"/>
          </p:cNvSpPr>
          <p:nvPr>
            <p:ph type="title"/>
          </p:nvPr>
        </p:nvSpPr>
        <p:spPr>
          <a:xfrm>
            <a:off x="304800" y="57150"/>
            <a:ext cx="8458200" cy="800100"/>
          </a:xfrm>
        </p:spPr>
        <p:txBody>
          <a:bodyPr/>
          <a:lstStyle/>
          <a:p>
            <a:pPr algn="l"/>
            <a:r>
              <a:rPr lang="en-US" altLang="en-US"/>
              <a:t>Brief Focused Encounter</a:t>
            </a:r>
          </a:p>
        </p:txBody>
      </p:sp>
      <p:sp>
        <p:nvSpPr>
          <p:cNvPr id="205827" name="Content Placeholder 2">
            <a:extLst>
              <a:ext uri="{FF2B5EF4-FFF2-40B4-BE49-F238E27FC236}">
                <a16:creationId xmlns:a16="http://schemas.microsoft.com/office/drawing/2014/main" id="{C50FF5D1-EB21-459A-B087-1EB7FFB10AD9}"/>
              </a:ext>
            </a:extLst>
          </p:cNvPr>
          <p:cNvSpPr>
            <a:spLocks noGrp="1" noChangeArrowheads="1"/>
          </p:cNvSpPr>
          <p:nvPr>
            <p:ph sz="quarter" idx="1"/>
          </p:nvPr>
        </p:nvSpPr>
        <p:spPr>
          <a:xfrm>
            <a:off x="457200" y="1047750"/>
            <a:ext cx="7772400" cy="3122613"/>
          </a:xfrm>
        </p:spPr>
        <p:txBody>
          <a:bodyPr/>
          <a:lstStyle/>
          <a:p>
            <a:pPr>
              <a:spcAft>
                <a:spcPct val="0"/>
              </a:spcAft>
            </a:pPr>
            <a:r>
              <a:rPr lang="en-US" altLang="en-US" sz="1600"/>
              <a:t>Engage the parent</a:t>
            </a:r>
          </a:p>
          <a:p>
            <a:pPr lvl="1">
              <a:spcAft>
                <a:spcPct val="0"/>
              </a:spcAft>
            </a:pPr>
            <a:r>
              <a:rPr lang="en-US" altLang="en-US" sz="1600" i="1"/>
              <a:t>Can we take a few minutes to talk about what you’</a:t>
            </a:r>
            <a:r>
              <a:rPr lang="en-US" altLang="ja-JP" sz="1600" i="1"/>
              <a:t>ve told me about Hannah’s screen time?</a:t>
            </a:r>
          </a:p>
          <a:p>
            <a:pPr lvl="1">
              <a:spcAft>
                <a:spcPct val="0"/>
              </a:spcAft>
              <a:buFontTx/>
              <a:buNone/>
            </a:pPr>
            <a:endParaRPr lang="en-US" altLang="en-US" sz="1600" i="1"/>
          </a:p>
          <a:p>
            <a:pPr>
              <a:spcAft>
                <a:spcPct val="0"/>
              </a:spcAft>
            </a:pPr>
            <a:r>
              <a:rPr lang="en-US" altLang="en-US" sz="1600"/>
              <a:t>Share information</a:t>
            </a:r>
          </a:p>
          <a:p>
            <a:pPr lvl="1">
              <a:spcAft>
                <a:spcPct val="0"/>
              </a:spcAft>
            </a:pPr>
            <a:r>
              <a:rPr lang="en-US" altLang="en-US" sz="1600" i="1"/>
              <a:t>Children who have more than 2 hours a day of screen time are less likely to be physically active and tend to gain weight more rapidly. </a:t>
            </a:r>
          </a:p>
          <a:p>
            <a:pPr lvl="1">
              <a:spcAft>
                <a:spcPct val="0"/>
              </a:spcAft>
              <a:buFontTx/>
              <a:buNone/>
            </a:pPr>
            <a:endParaRPr lang="en-US" altLang="en-US" sz="1600" i="1"/>
          </a:p>
          <a:p>
            <a:pPr>
              <a:spcAft>
                <a:spcPct val="0"/>
              </a:spcAft>
            </a:pPr>
            <a:r>
              <a:rPr lang="en-US" altLang="en-US" sz="1600"/>
              <a:t>Make a key advice statement</a:t>
            </a:r>
          </a:p>
          <a:p>
            <a:pPr lvl="1">
              <a:spcAft>
                <a:spcPct val="0"/>
              </a:spcAft>
            </a:pPr>
            <a:r>
              <a:rPr lang="en-US" altLang="en-US" sz="1600" i="1"/>
              <a:t>Hannah</a:t>
            </a:r>
            <a:r>
              <a:rPr lang="ja-JP" altLang="en-US" sz="1600" i="1"/>
              <a:t>’</a:t>
            </a:r>
            <a:r>
              <a:rPr lang="en-US" altLang="ja-JP" sz="1600" i="1"/>
              <a:t>s screen time should be limited to less than 2 hours a day. </a:t>
            </a:r>
          </a:p>
          <a:p>
            <a:pPr lvl="1">
              <a:spcAft>
                <a:spcPct val="0"/>
              </a:spcAft>
              <a:buFontTx/>
              <a:buNone/>
            </a:pPr>
            <a:endParaRPr lang="en-US" altLang="en-US" sz="1600" i="1"/>
          </a:p>
          <a:p>
            <a:pPr>
              <a:spcAft>
                <a:spcPct val="0"/>
              </a:spcAft>
            </a:pPr>
            <a:r>
              <a:rPr lang="en-US" altLang="en-US" sz="1600"/>
              <a:t>Provide supportive materials and arrange for follow-up.</a:t>
            </a:r>
          </a:p>
          <a:p>
            <a:pPr lvl="1">
              <a:spcAft>
                <a:spcPct val="0"/>
              </a:spcAft>
            </a:pPr>
            <a:r>
              <a:rPr lang="en-US" altLang="en-US" sz="1600" i="1"/>
              <a:t>Here are some ways you can help her cut back on screen time. </a:t>
            </a:r>
          </a:p>
          <a:p>
            <a:pPr lvl="1">
              <a:spcAft>
                <a:spcPct val="0"/>
              </a:spcAft>
            </a:pPr>
            <a:r>
              <a:rPr lang="en-US" altLang="en-US" sz="1600" i="1"/>
              <a:t>Let’</a:t>
            </a:r>
            <a:r>
              <a:rPr lang="en-US" altLang="ja-JP" sz="1600" i="1"/>
              <a:t>s set up a time to talk again next month to check in on how things are going. </a:t>
            </a:r>
          </a:p>
          <a:p>
            <a:pPr lvl="1">
              <a:lnSpc>
                <a:spcPct val="80000"/>
              </a:lnSpc>
              <a:buFontTx/>
              <a:buNone/>
            </a:pPr>
            <a:endParaRPr lang="en-US" altLang="en-US" sz="700"/>
          </a:p>
        </p:txBody>
      </p:sp>
      <p:sp>
        <p:nvSpPr>
          <p:cNvPr id="3" name="Slide Number Placeholder 2">
            <a:extLst>
              <a:ext uri="{FF2B5EF4-FFF2-40B4-BE49-F238E27FC236}">
                <a16:creationId xmlns:a16="http://schemas.microsoft.com/office/drawing/2014/main" id="{E6FFA209-7B98-4E3E-AF0D-99531DC8F4C5}"/>
              </a:ext>
            </a:extLst>
          </p:cNvPr>
          <p:cNvSpPr>
            <a:spLocks noGrp="1"/>
          </p:cNvSpPr>
          <p:nvPr>
            <p:ph type="sldNum" sz="quarter" idx="4"/>
          </p:nvPr>
        </p:nvSpPr>
        <p:spPr/>
        <p:txBody>
          <a:bodyPr/>
          <a:lstStyle/>
          <a:p>
            <a:fld id="{EA29C85D-AA73-47BA-935B-03BB56459726}" type="slidenum">
              <a:rPr lang="en-US" altLang="en-US" smtClean="0"/>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E650C79D-98F8-4D0F-9B14-3AB5DA679CD6}"/>
              </a:ext>
            </a:extLst>
          </p:cNvPr>
          <p:cNvSpPr>
            <a:spLocks noGrp="1" noChangeArrowheads="1"/>
          </p:cNvSpPr>
          <p:nvPr>
            <p:ph type="title"/>
          </p:nvPr>
        </p:nvSpPr>
        <p:spPr>
          <a:xfrm>
            <a:off x="304800" y="133350"/>
            <a:ext cx="8458200" cy="549275"/>
          </a:xfrm>
        </p:spPr>
        <p:txBody>
          <a:bodyPr/>
          <a:lstStyle/>
          <a:p>
            <a:pPr algn="l" eaLnBrk="1" hangingPunct="1"/>
            <a:r>
              <a:rPr lang="en-US" altLang="en-US"/>
              <a:t>Outcomes that matter to many parents</a:t>
            </a:r>
          </a:p>
        </p:txBody>
      </p:sp>
      <p:sp>
        <p:nvSpPr>
          <p:cNvPr id="207875" name="Content Placeholder 6">
            <a:extLst>
              <a:ext uri="{FF2B5EF4-FFF2-40B4-BE49-F238E27FC236}">
                <a16:creationId xmlns:a16="http://schemas.microsoft.com/office/drawing/2014/main" id="{491ED374-C97D-46F9-B134-F331EA8E6560}"/>
              </a:ext>
            </a:extLst>
          </p:cNvPr>
          <p:cNvSpPr>
            <a:spLocks noGrp="1" noChangeArrowheads="1"/>
          </p:cNvSpPr>
          <p:nvPr>
            <p:ph idx="1"/>
          </p:nvPr>
        </p:nvSpPr>
        <p:spPr>
          <a:xfrm>
            <a:off x="342900" y="971550"/>
            <a:ext cx="8915400" cy="3921125"/>
          </a:xfrm>
        </p:spPr>
        <p:txBody>
          <a:bodyPr/>
          <a:lstStyle/>
          <a:p>
            <a:pPr marL="514350" indent="-514350">
              <a:spcAft>
                <a:spcPts val="500"/>
              </a:spcAft>
              <a:buFont typeface="Calibri" panose="020F0502020204030204" pitchFamily="34" charset="0"/>
              <a:buAutoNum type="arabicPeriod"/>
            </a:pPr>
            <a:r>
              <a:rPr lang="en-US" altLang="en-US" sz="2000"/>
              <a:t>Silent co-morbidities</a:t>
            </a:r>
          </a:p>
          <a:p>
            <a:pPr marL="914400" lvl="1" indent="-514350">
              <a:spcAft>
                <a:spcPts val="500"/>
              </a:spcAft>
            </a:pPr>
            <a:r>
              <a:rPr lang="en-US" altLang="en-US" sz="2000"/>
              <a:t>Weight bias and stigmatization, </a:t>
            </a:r>
          </a:p>
          <a:p>
            <a:pPr marL="914400" lvl="1" indent="-514350">
              <a:spcAft>
                <a:spcPts val="500"/>
              </a:spcAft>
            </a:pPr>
            <a:r>
              <a:rPr lang="en-US" altLang="en-US" sz="2000"/>
              <a:t>Relational victimization; Bullying; Social marginalization </a:t>
            </a:r>
          </a:p>
          <a:p>
            <a:pPr marL="914400" lvl="1" indent="-514350">
              <a:spcAft>
                <a:spcPts val="500"/>
              </a:spcAft>
            </a:pPr>
            <a:r>
              <a:rPr lang="en-US" altLang="en-US" sz="2000"/>
              <a:t>Poor self-esteem</a:t>
            </a:r>
          </a:p>
          <a:p>
            <a:pPr marL="514350" indent="-514350">
              <a:spcAft>
                <a:spcPts val="500"/>
              </a:spcAft>
              <a:buFont typeface="Calibri" panose="020F0502020204030204" pitchFamily="34" charset="0"/>
              <a:buAutoNum type="arabicPeriod"/>
            </a:pPr>
            <a:r>
              <a:rPr lang="en-US" altLang="en-US" sz="2000"/>
              <a:t>Health-related quality of life</a:t>
            </a:r>
          </a:p>
          <a:p>
            <a:pPr marL="514350" indent="-514350">
              <a:spcAft>
                <a:spcPts val="500"/>
              </a:spcAft>
              <a:buFont typeface="Calibri" panose="020F0502020204030204" pitchFamily="34" charset="0"/>
              <a:buAutoNum type="arabicPeriod"/>
            </a:pPr>
            <a:r>
              <a:rPr lang="en-US" altLang="en-US" sz="2000"/>
              <a:t>Activity limitations and exercise intolerance</a:t>
            </a:r>
          </a:p>
          <a:p>
            <a:pPr marL="514350" indent="-514350">
              <a:spcAft>
                <a:spcPts val="500"/>
              </a:spcAft>
              <a:buFont typeface="Calibri" panose="020F0502020204030204" pitchFamily="34" charset="0"/>
              <a:buAutoNum type="arabicPeriod"/>
            </a:pPr>
            <a:r>
              <a:rPr lang="en-US" altLang="en-US" sz="2000"/>
              <a:t>Physical appearance - gynecomastia (boys), early puberty (girls), Clothing size</a:t>
            </a:r>
          </a:p>
          <a:p>
            <a:pPr marL="514350" indent="-514350">
              <a:spcAft>
                <a:spcPts val="500"/>
              </a:spcAft>
              <a:buFont typeface="Calibri" panose="020F0502020204030204" pitchFamily="34" charset="0"/>
              <a:buAutoNum type="arabicPeriod"/>
            </a:pPr>
            <a:r>
              <a:rPr lang="en-US" altLang="en-US" sz="2000"/>
              <a:t>Confidence and self-efficacy</a:t>
            </a:r>
          </a:p>
          <a:p>
            <a:pPr marL="514350" indent="-514350">
              <a:spcAft>
                <a:spcPts val="500"/>
              </a:spcAft>
              <a:buFont typeface="Calibri" panose="020F0502020204030204" pitchFamily="34" charset="0"/>
              <a:buAutoNum type="arabicPeriod"/>
            </a:pPr>
            <a:r>
              <a:rPr lang="en-US" altLang="en-US" sz="2000"/>
              <a:t>Weight and BMI </a:t>
            </a:r>
          </a:p>
          <a:p>
            <a:pPr marL="514350" indent="-514350">
              <a:buFont typeface="Calibri" panose="020F0502020204030204" pitchFamily="34" charset="0"/>
              <a:buAutoNum type="arabicPeriod"/>
            </a:pPr>
            <a:endParaRPr lang="en-US" altLang="en-US"/>
          </a:p>
        </p:txBody>
      </p:sp>
      <p:sp>
        <p:nvSpPr>
          <p:cNvPr id="3" name="Slide Number Placeholder 2">
            <a:extLst>
              <a:ext uri="{FF2B5EF4-FFF2-40B4-BE49-F238E27FC236}">
                <a16:creationId xmlns:a16="http://schemas.microsoft.com/office/drawing/2014/main" id="{7DBF5FA2-1D9C-485F-8E73-B6E4EA082895}"/>
              </a:ext>
            </a:extLst>
          </p:cNvPr>
          <p:cNvSpPr>
            <a:spLocks noGrp="1"/>
          </p:cNvSpPr>
          <p:nvPr>
            <p:ph type="sldNum" sz="quarter" idx="4"/>
          </p:nvPr>
        </p:nvSpPr>
        <p:spPr/>
        <p:txBody>
          <a:bodyPr/>
          <a:lstStyle/>
          <a:p>
            <a:fld id="{EA29C85D-AA73-47BA-935B-03BB56459726}" type="slidenum">
              <a:rPr lang="en-US" altLang="en-US" smtClean="0"/>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Content Placeholder 6">
            <a:extLst>
              <a:ext uri="{FF2B5EF4-FFF2-40B4-BE49-F238E27FC236}">
                <a16:creationId xmlns:a16="http://schemas.microsoft.com/office/drawing/2014/main" id="{8DEDCF25-63DA-4E35-941D-E8ACD48D79E3}"/>
              </a:ext>
            </a:extLst>
          </p:cNvPr>
          <p:cNvSpPr>
            <a:spLocks noGrp="1" noChangeArrowheads="1"/>
          </p:cNvSpPr>
          <p:nvPr>
            <p:ph idx="1"/>
          </p:nvPr>
        </p:nvSpPr>
        <p:spPr>
          <a:xfrm>
            <a:off x="304800" y="1123950"/>
            <a:ext cx="8610600" cy="3962400"/>
          </a:xfrm>
        </p:spPr>
        <p:txBody>
          <a:bodyPr/>
          <a:lstStyle/>
          <a:p>
            <a:pPr eaLnBrk="1" hangingPunct="1">
              <a:spcAft>
                <a:spcPts val="600"/>
              </a:spcAft>
            </a:pPr>
            <a:r>
              <a:rPr lang="en-US" altLang="en-US" sz="2000" b="1"/>
              <a:t>Empower parents to be the “policy-makers” in their own homes</a:t>
            </a:r>
          </a:p>
          <a:p>
            <a:pPr lvl="1" eaLnBrk="1" hangingPunct="1">
              <a:spcAft>
                <a:spcPts val="600"/>
              </a:spcAft>
            </a:pPr>
            <a:r>
              <a:rPr lang="en-US" altLang="en-US" sz="1800"/>
              <a:t>Promote parent’s self-efficacy in being the leaders of their homes;</a:t>
            </a:r>
          </a:p>
          <a:p>
            <a:pPr lvl="2" eaLnBrk="1" hangingPunct="1">
              <a:spcAft>
                <a:spcPts val="600"/>
              </a:spcAft>
            </a:pPr>
            <a:r>
              <a:rPr lang="en-US" altLang="en-US" sz="1400"/>
              <a:t>They create (and enforce) the “house” rules on screen time, bedtime, homework, physical activity participation, snacking, caffeinated beverages, and eating in front of TVs.</a:t>
            </a:r>
          </a:p>
          <a:p>
            <a:pPr lvl="2" eaLnBrk="1" hangingPunct="1">
              <a:spcAft>
                <a:spcPct val="0"/>
              </a:spcAft>
              <a:buFont typeface="Times" panose="02020603050405020304" pitchFamily="18" charset="0"/>
              <a:buNone/>
            </a:pPr>
            <a:endParaRPr lang="en-US" altLang="en-US" sz="800"/>
          </a:p>
          <a:p>
            <a:pPr eaLnBrk="1" hangingPunct="1">
              <a:spcAft>
                <a:spcPts val="600"/>
              </a:spcAft>
            </a:pPr>
            <a:r>
              <a:rPr lang="en-US" altLang="en-US" sz="2000" b="1"/>
              <a:t>De-emphasize weight/BMI goal and focus instead on outcomes of interest to parents and children, i.e:</a:t>
            </a:r>
          </a:p>
          <a:p>
            <a:pPr lvl="1" eaLnBrk="1" hangingPunct="1">
              <a:spcAft>
                <a:spcPts val="600"/>
              </a:spcAft>
            </a:pPr>
            <a:r>
              <a:rPr lang="en-US" altLang="en-US" sz="1800"/>
              <a:t>Child doing well in school </a:t>
            </a:r>
            <a:r>
              <a:rPr lang="en-US" altLang="en-US" sz="1800">
                <a:sym typeface="Wingdings" panose="05000000000000000000" pitchFamily="2" charset="2"/>
              </a:rPr>
              <a:t></a:t>
            </a:r>
            <a:r>
              <a:rPr lang="en-US" altLang="en-US" sz="1800"/>
              <a:t> decrease screen time and read more</a:t>
            </a:r>
          </a:p>
          <a:p>
            <a:pPr lvl="1" eaLnBrk="1" hangingPunct="1">
              <a:spcAft>
                <a:spcPts val="600"/>
              </a:spcAft>
            </a:pPr>
            <a:r>
              <a:rPr lang="en-US" altLang="en-US" sz="1800"/>
              <a:t>Good behavior, attention </a:t>
            </a:r>
            <a:r>
              <a:rPr lang="en-US" altLang="en-US" sz="1800">
                <a:sym typeface="Wingdings" panose="05000000000000000000" pitchFamily="2" charset="2"/>
              </a:rPr>
              <a:t></a:t>
            </a:r>
            <a:r>
              <a:rPr lang="en-US" altLang="en-US" sz="1800"/>
              <a:t> get more sleep, earlier to bed</a:t>
            </a:r>
          </a:p>
          <a:p>
            <a:pPr lvl="1" eaLnBrk="1" hangingPunct="1">
              <a:spcAft>
                <a:spcPts val="600"/>
              </a:spcAft>
            </a:pPr>
            <a:r>
              <a:rPr lang="en-US" altLang="en-US" sz="1800"/>
              <a:t>Organized, functional household </a:t>
            </a:r>
            <a:r>
              <a:rPr lang="en-US" altLang="en-US" sz="1800">
                <a:sym typeface="Wingdings" panose="05000000000000000000" pitchFamily="2" charset="2"/>
              </a:rPr>
              <a:t></a:t>
            </a:r>
            <a:r>
              <a:rPr lang="en-US" altLang="en-US" sz="1800"/>
              <a:t> Keep routines, schedules, plan ahead </a:t>
            </a:r>
          </a:p>
          <a:p>
            <a:pPr lvl="1" eaLnBrk="1" hangingPunct="1">
              <a:spcAft>
                <a:spcPts val="600"/>
              </a:spcAft>
            </a:pPr>
            <a:r>
              <a:rPr lang="en-US" altLang="en-US" sz="1800"/>
              <a:t>Fit into size 12 clothing to be able to avoid plus-size store </a:t>
            </a:r>
            <a:r>
              <a:rPr lang="en-US" altLang="en-US" sz="1800">
                <a:sym typeface="Wingdings" panose="05000000000000000000" pitchFamily="2" charset="2"/>
              </a:rPr>
              <a:t></a:t>
            </a:r>
            <a:r>
              <a:rPr lang="en-US" altLang="en-US" sz="1800"/>
              <a:t> cut out sugary drinks</a:t>
            </a:r>
          </a:p>
          <a:p>
            <a:pPr lvl="2" eaLnBrk="1" hangingPunct="1">
              <a:spcAft>
                <a:spcPts val="600"/>
              </a:spcAft>
              <a:buFont typeface="Times" panose="02020603050405020304" pitchFamily="18" charset="0"/>
              <a:buNone/>
            </a:pPr>
            <a:endParaRPr lang="en-US" altLang="en-US" sz="1400"/>
          </a:p>
        </p:txBody>
      </p:sp>
      <p:sp>
        <p:nvSpPr>
          <p:cNvPr id="209923" name="TextBox 1">
            <a:extLst>
              <a:ext uri="{FF2B5EF4-FFF2-40B4-BE49-F238E27FC236}">
                <a16:creationId xmlns:a16="http://schemas.microsoft.com/office/drawing/2014/main" id="{57B0B58C-E1F6-40AE-A093-562E59CC67F2}"/>
              </a:ext>
            </a:extLst>
          </p:cNvPr>
          <p:cNvSpPr txBox="1">
            <a:spLocks noChangeArrowheads="1"/>
          </p:cNvSpPr>
          <p:nvPr/>
        </p:nvSpPr>
        <p:spPr bwMode="auto">
          <a:xfrm>
            <a:off x="304800" y="133350"/>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a:solidFill>
                  <a:srgbClr val="003399"/>
                </a:solidFill>
                <a:latin typeface="Calibri" panose="020F0502020204030204" pitchFamily="34" charset="0"/>
              </a:rPr>
              <a:t>Strategies to support parents</a:t>
            </a:r>
          </a:p>
        </p:txBody>
      </p:sp>
      <p:sp>
        <p:nvSpPr>
          <p:cNvPr id="3" name="Slide Number Placeholder 2">
            <a:extLst>
              <a:ext uri="{FF2B5EF4-FFF2-40B4-BE49-F238E27FC236}">
                <a16:creationId xmlns:a16="http://schemas.microsoft.com/office/drawing/2014/main" id="{4BE76EE7-40FB-4A9A-963F-87DC6414D47C}"/>
              </a:ext>
            </a:extLst>
          </p:cNvPr>
          <p:cNvSpPr>
            <a:spLocks noGrp="1"/>
          </p:cNvSpPr>
          <p:nvPr>
            <p:ph type="sldNum" sz="quarter" idx="4"/>
          </p:nvPr>
        </p:nvSpPr>
        <p:spPr/>
        <p:txBody>
          <a:bodyPr/>
          <a:lstStyle/>
          <a:p>
            <a:fld id="{EA29C85D-AA73-47BA-935B-03BB56459726}" type="slidenum">
              <a:rPr lang="en-US" altLang="en-US" smtClean="0"/>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3">
            <a:extLst>
              <a:ext uri="{FF2B5EF4-FFF2-40B4-BE49-F238E27FC236}">
                <a16:creationId xmlns:a16="http://schemas.microsoft.com/office/drawing/2014/main" id="{74E36300-83A6-4790-BE42-4A103C215BD7}"/>
              </a:ext>
            </a:extLst>
          </p:cNvPr>
          <p:cNvSpPr>
            <a:spLocks noGrp="1" noChangeArrowheads="1"/>
          </p:cNvSpPr>
          <p:nvPr>
            <p:ph type="title"/>
          </p:nvPr>
        </p:nvSpPr>
        <p:spPr>
          <a:xfrm>
            <a:off x="304800" y="133350"/>
            <a:ext cx="8458200" cy="590550"/>
          </a:xfrm>
        </p:spPr>
        <p:txBody>
          <a:bodyPr/>
          <a:lstStyle/>
          <a:p>
            <a:pPr algn="l"/>
            <a:r>
              <a:rPr lang="en-US" altLang="en-US"/>
              <a:t>Weight Bias</a:t>
            </a:r>
          </a:p>
        </p:txBody>
      </p:sp>
      <p:sp>
        <p:nvSpPr>
          <p:cNvPr id="5" name="Content Placeholder 4">
            <a:extLst>
              <a:ext uri="{FF2B5EF4-FFF2-40B4-BE49-F238E27FC236}">
                <a16:creationId xmlns:a16="http://schemas.microsoft.com/office/drawing/2014/main" id="{D6D44A07-8F52-4D8C-ADEB-F17142187810}"/>
              </a:ext>
            </a:extLst>
          </p:cNvPr>
          <p:cNvSpPr>
            <a:spLocks noGrp="1"/>
          </p:cNvSpPr>
          <p:nvPr>
            <p:ph idx="1"/>
          </p:nvPr>
        </p:nvSpPr>
        <p:spPr>
          <a:xfrm>
            <a:off x="457200" y="862013"/>
            <a:ext cx="8153400" cy="4248150"/>
          </a:xfrm>
        </p:spPr>
        <p:txBody>
          <a:bodyPr/>
          <a:lstStyle/>
          <a:p>
            <a:pPr marL="0" indent="0">
              <a:spcAft>
                <a:spcPts val="0"/>
              </a:spcAft>
              <a:buFont typeface="Times" panose="02020603050405020304" pitchFamily="18" charset="0"/>
              <a:buNone/>
              <a:defRPr/>
            </a:pPr>
            <a:r>
              <a:rPr lang="en-US" sz="2000" b="1" dirty="0"/>
              <a:t>Definition</a:t>
            </a:r>
          </a:p>
          <a:p>
            <a:pPr>
              <a:spcAft>
                <a:spcPts val="0"/>
              </a:spcAft>
              <a:defRPr/>
            </a:pPr>
            <a:r>
              <a:rPr lang="en-US" sz="2000" dirty="0"/>
              <a:t>Negative attitudes toward individuals with obesity</a:t>
            </a:r>
          </a:p>
          <a:p>
            <a:pPr>
              <a:spcAft>
                <a:spcPts val="0"/>
              </a:spcAft>
              <a:defRPr/>
            </a:pPr>
            <a:r>
              <a:rPr lang="en-US" sz="2000" dirty="0"/>
              <a:t>Stereotypes leading to:</a:t>
            </a:r>
          </a:p>
          <a:p>
            <a:pPr lvl="1">
              <a:spcAft>
                <a:spcPts val="0"/>
              </a:spcAft>
              <a:defRPr/>
            </a:pPr>
            <a:r>
              <a:rPr lang="en-US" sz="2000" dirty="0"/>
              <a:t>Stigma</a:t>
            </a:r>
          </a:p>
          <a:p>
            <a:pPr lvl="1">
              <a:spcAft>
                <a:spcPts val="0"/>
              </a:spcAft>
              <a:defRPr/>
            </a:pPr>
            <a:r>
              <a:rPr lang="en-US" sz="2000" dirty="0"/>
              <a:t>Rejection</a:t>
            </a:r>
          </a:p>
          <a:p>
            <a:pPr lvl="1">
              <a:spcAft>
                <a:spcPts val="0"/>
              </a:spcAft>
              <a:defRPr/>
            </a:pPr>
            <a:r>
              <a:rPr lang="en-US" sz="2000" dirty="0"/>
              <a:t>Prejudice</a:t>
            </a:r>
          </a:p>
          <a:p>
            <a:pPr lvl="1">
              <a:spcAft>
                <a:spcPts val="0"/>
              </a:spcAft>
              <a:defRPr/>
            </a:pPr>
            <a:r>
              <a:rPr lang="en-US" sz="2000" dirty="0"/>
              <a:t>Discrimination</a:t>
            </a:r>
          </a:p>
          <a:p>
            <a:pPr>
              <a:spcAft>
                <a:spcPts val="0"/>
              </a:spcAft>
              <a:defRPr/>
            </a:pPr>
            <a:r>
              <a:rPr lang="en-US" sz="2000" dirty="0"/>
              <a:t>Verbal, physical, relational, online</a:t>
            </a:r>
          </a:p>
          <a:p>
            <a:pPr>
              <a:spcAft>
                <a:spcPts val="0"/>
              </a:spcAft>
              <a:defRPr/>
            </a:pPr>
            <a:r>
              <a:rPr lang="en-US" sz="2000" dirty="0"/>
              <a:t>Subtle and overt</a:t>
            </a:r>
          </a:p>
          <a:p>
            <a:pPr marL="0" indent="0">
              <a:spcAft>
                <a:spcPts val="0"/>
              </a:spcAft>
              <a:buFont typeface="Times" panose="02020603050405020304" pitchFamily="18" charset="0"/>
              <a:buNone/>
              <a:defRPr/>
            </a:pPr>
            <a:endParaRPr lang="en-US" sz="1000" dirty="0">
              <a:solidFill>
                <a:schemeClr val="tx2"/>
              </a:solidFill>
            </a:endParaRPr>
          </a:p>
          <a:p>
            <a:pPr marL="0" indent="0">
              <a:spcAft>
                <a:spcPts val="0"/>
              </a:spcAft>
              <a:buFont typeface="Times" panose="02020603050405020304" pitchFamily="18" charset="0"/>
              <a:buNone/>
              <a:defRPr/>
            </a:pPr>
            <a:r>
              <a:rPr lang="en-US" sz="2000" b="1" dirty="0"/>
              <a:t>Replacing bias with evidence</a:t>
            </a:r>
          </a:p>
          <a:p>
            <a:pPr>
              <a:spcAft>
                <a:spcPts val="0"/>
              </a:spcAft>
              <a:defRPr/>
            </a:pPr>
            <a:r>
              <a:rPr lang="en-US" altLang="en-US" sz="2000" dirty="0"/>
              <a:t>Building understanding of obesity; complex, chronic disease</a:t>
            </a:r>
          </a:p>
          <a:p>
            <a:pPr>
              <a:spcAft>
                <a:spcPts val="0"/>
              </a:spcAft>
              <a:defRPr/>
            </a:pPr>
            <a:r>
              <a:rPr lang="en-US" altLang="en-US" sz="2000" dirty="0"/>
              <a:t>Delivering evidence-based care</a:t>
            </a:r>
          </a:p>
          <a:p>
            <a:pPr>
              <a:spcAft>
                <a:spcPts val="0"/>
              </a:spcAft>
              <a:defRPr/>
            </a:pPr>
            <a:r>
              <a:rPr lang="en-US" altLang="en-US" sz="2000" dirty="0"/>
              <a:t>Expanding and improving upon options</a:t>
            </a:r>
          </a:p>
          <a:p>
            <a:pPr>
              <a:spcAft>
                <a:spcPts val="0"/>
              </a:spcAft>
              <a:defRPr/>
            </a:pPr>
            <a:endParaRPr lang="en-US" sz="1756" dirty="0"/>
          </a:p>
          <a:p>
            <a:pPr marL="171913" indent="-171913">
              <a:buFont typeface="Arial" panose="020B0604020202020204" pitchFamily="34" charset="0"/>
              <a:buChar char="•"/>
              <a:defRPr/>
            </a:pPr>
            <a:endParaRPr lang="en-US" sz="1756" dirty="0"/>
          </a:p>
          <a:p>
            <a:pPr>
              <a:buFont typeface="Arial" panose="020B0604020202020204" pitchFamily="34" charset="0"/>
              <a:buChar char="•"/>
              <a:defRPr/>
            </a:pPr>
            <a:endParaRPr lang="en-US" sz="1756" dirty="0">
              <a:solidFill>
                <a:schemeClr val="tx2"/>
              </a:solidFill>
            </a:endParaRPr>
          </a:p>
        </p:txBody>
      </p:sp>
      <p:sp>
        <p:nvSpPr>
          <p:cNvPr id="3" name="Slide Number Placeholder 2">
            <a:extLst>
              <a:ext uri="{FF2B5EF4-FFF2-40B4-BE49-F238E27FC236}">
                <a16:creationId xmlns:a16="http://schemas.microsoft.com/office/drawing/2014/main" id="{A84F8C53-C03F-4B0F-88C6-36B66A739078}"/>
              </a:ext>
            </a:extLst>
          </p:cNvPr>
          <p:cNvSpPr>
            <a:spLocks noGrp="1"/>
          </p:cNvSpPr>
          <p:nvPr>
            <p:ph type="sldNum" sz="quarter" idx="4"/>
          </p:nvPr>
        </p:nvSpPr>
        <p:spPr/>
        <p:txBody>
          <a:bodyPr/>
          <a:lstStyle/>
          <a:p>
            <a:fld id="{EA29C85D-AA73-47BA-935B-03BB56459726}" type="slidenum">
              <a:rPr lang="en-US" altLang="en-US" smtClean="0"/>
              <a:pPr/>
              <a:t>44</a:t>
            </a:fld>
            <a:endParaRPr lang="en-US" altLang="en-US"/>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C462781F-73E3-4659-A988-634E0E09CB01}"/>
              </a:ext>
            </a:extLst>
          </p:cNvPr>
          <p:cNvSpPr>
            <a:spLocks noGrp="1"/>
          </p:cNvSpPr>
          <p:nvPr>
            <p:ph type="title"/>
          </p:nvPr>
        </p:nvSpPr>
        <p:spPr>
          <a:xfrm>
            <a:off x="1438275" y="3575050"/>
            <a:ext cx="3708400" cy="1219200"/>
          </a:xfrm>
        </p:spPr>
        <p:txBody>
          <a:bodyPr lIns="68580" tIns="34290" rIns="68580" bIns="34290" rtlCol="0">
            <a:normAutofit/>
          </a:bodyPr>
          <a:lstStyle/>
          <a:p>
            <a:pPr algn="r">
              <a:defRPr/>
            </a:pPr>
            <a:r>
              <a:rPr lang="en-US" sz="3300" b="0" dirty="0">
                <a:solidFill>
                  <a:srgbClr val="FFFFFF"/>
                </a:solidFill>
                <a:latin typeface="+mj-lt"/>
                <a:cs typeface="+mj-cs"/>
              </a:rPr>
              <a:t>Weight Stigma</a:t>
            </a:r>
          </a:p>
        </p:txBody>
      </p:sp>
      <p:pic>
        <p:nvPicPr>
          <p:cNvPr id="214019" name="Picture 7" descr="C:\Users\cjh66\Desktop\2cG7L3yArdwng02FXyWfND4tdFQ.jpg">
            <a:extLst>
              <a:ext uri="{FF2B5EF4-FFF2-40B4-BE49-F238E27FC236}">
                <a16:creationId xmlns:a16="http://schemas.microsoft.com/office/drawing/2014/main" id="{5A7E478A-B3AF-4811-B432-F8002640F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67" r="7124" b="-2"/>
          <a:stretch>
            <a:fillRect/>
          </a:stretch>
        </p:blipFill>
        <p:spPr bwMode="auto">
          <a:xfrm>
            <a:off x="457200" y="1103313"/>
            <a:ext cx="3970338"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64F95887-599A-4867-90D7-5F4C0B908B28}"/>
              </a:ext>
            </a:extLst>
          </p:cNvPr>
          <p:cNvSpPr txBox="1">
            <a:spLocks/>
          </p:cNvSpPr>
          <p:nvPr/>
        </p:nvSpPr>
        <p:spPr bwMode="auto">
          <a:xfrm>
            <a:off x="374650" y="111125"/>
            <a:ext cx="4572000" cy="765175"/>
          </a:xfrm>
          <a:prstGeom prst="rect">
            <a:avLst/>
          </a:prstGeom>
          <a:noFill/>
          <a:ln>
            <a:noFill/>
          </a:ln>
        </p:spPr>
        <p:txBody>
          <a:bodyPr anchor="ctr">
            <a:normAutofit/>
          </a:bodyPr>
          <a:lstStyle>
            <a:lvl1pPr algn="l" rtl="0" eaLnBrk="0" fontAlgn="base" hangingPunct="0">
              <a:lnSpc>
                <a:spcPct val="95000"/>
              </a:lnSpc>
              <a:spcBef>
                <a:spcPct val="0"/>
              </a:spcBef>
              <a:spcAft>
                <a:spcPct val="0"/>
              </a:spcAft>
              <a:defRPr sz="2800" b="1" kern="1200">
                <a:solidFill>
                  <a:schemeClr val="accent1"/>
                </a:solidFill>
                <a:latin typeface="Times New Roman" panose="02020603050405020304" pitchFamily="18" charset="0"/>
                <a:ea typeface="MS PGothic" pitchFamily="34" charset="-128"/>
                <a:cs typeface="Times New Roman" panose="02020603050405020304" pitchFamily="18" charset="0"/>
              </a:defRPr>
            </a:lvl1pPr>
            <a:lvl2pPr algn="l" rtl="0" eaLnBrk="0" fontAlgn="base" hangingPunct="0">
              <a:lnSpc>
                <a:spcPct val="95000"/>
              </a:lnSpc>
              <a:spcBef>
                <a:spcPct val="0"/>
              </a:spcBef>
              <a:spcAft>
                <a:spcPct val="0"/>
              </a:spcAft>
              <a:defRPr sz="2800" b="1">
                <a:solidFill>
                  <a:schemeClr val="accent1"/>
                </a:solidFill>
                <a:latin typeface="Arial" charset="0"/>
                <a:ea typeface="MS PGothic" pitchFamily="34" charset="-128"/>
                <a:cs typeface="MS PGothic" charset="0"/>
              </a:defRPr>
            </a:lvl2pPr>
            <a:lvl3pPr algn="l" rtl="0" eaLnBrk="0" fontAlgn="base" hangingPunct="0">
              <a:lnSpc>
                <a:spcPct val="95000"/>
              </a:lnSpc>
              <a:spcBef>
                <a:spcPct val="0"/>
              </a:spcBef>
              <a:spcAft>
                <a:spcPct val="0"/>
              </a:spcAft>
              <a:defRPr sz="2800" b="1">
                <a:solidFill>
                  <a:schemeClr val="accent1"/>
                </a:solidFill>
                <a:latin typeface="Arial" charset="0"/>
                <a:ea typeface="MS PGothic" pitchFamily="34" charset="-128"/>
                <a:cs typeface="MS PGothic" charset="0"/>
              </a:defRPr>
            </a:lvl3pPr>
            <a:lvl4pPr algn="l" rtl="0" eaLnBrk="0" fontAlgn="base" hangingPunct="0">
              <a:lnSpc>
                <a:spcPct val="95000"/>
              </a:lnSpc>
              <a:spcBef>
                <a:spcPct val="0"/>
              </a:spcBef>
              <a:spcAft>
                <a:spcPct val="0"/>
              </a:spcAft>
              <a:defRPr sz="2800" b="1">
                <a:solidFill>
                  <a:schemeClr val="accent1"/>
                </a:solidFill>
                <a:latin typeface="Arial" charset="0"/>
                <a:ea typeface="MS PGothic" pitchFamily="34" charset="-128"/>
                <a:cs typeface="MS PGothic" charset="0"/>
              </a:defRPr>
            </a:lvl4pPr>
            <a:lvl5pPr algn="l" rtl="0" eaLnBrk="0" fontAlgn="base" hangingPunct="0">
              <a:lnSpc>
                <a:spcPct val="95000"/>
              </a:lnSpc>
              <a:spcBef>
                <a:spcPct val="0"/>
              </a:spcBef>
              <a:spcAft>
                <a:spcPct val="0"/>
              </a:spcAft>
              <a:defRPr sz="2800" b="1">
                <a:solidFill>
                  <a:schemeClr val="accent1"/>
                </a:solidFill>
                <a:latin typeface="Arial" charset="0"/>
                <a:ea typeface="MS PGothic" pitchFamily="34" charset="-128"/>
                <a:cs typeface="MS PGothic" charset="0"/>
              </a:defRPr>
            </a:lvl5pPr>
            <a:lvl6pPr marL="457200" algn="l" rtl="0" fontAlgn="base">
              <a:lnSpc>
                <a:spcPct val="95000"/>
              </a:lnSpc>
              <a:spcBef>
                <a:spcPct val="0"/>
              </a:spcBef>
              <a:spcAft>
                <a:spcPct val="0"/>
              </a:spcAft>
              <a:defRPr sz="2800" b="1">
                <a:solidFill>
                  <a:schemeClr val="accent1"/>
                </a:solidFill>
                <a:latin typeface="Arial" charset="0"/>
              </a:defRPr>
            </a:lvl6pPr>
            <a:lvl7pPr marL="914400" algn="l" rtl="0" fontAlgn="base">
              <a:lnSpc>
                <a:spcPct val="95000"/>
              </a:lnSpc>
              <a:spcBef>
                <a:spcPct val="0"/>
              </a:spcBef>
              <a:spcAft>
                <a:spcPct val="0"/>
              </a:spcAft>
              <a:defRPr sz="2800" b="1">
                <a:solidFill>
                  <a:schemeClr val="accent1"/>
                </a:solidFill>
                <a:latin typeface="Arial" charset="0"/>
              </a:defRPr>
            </a:lvl7pPr>
            <a:lvl8pPr marL="1371600" algn="l" rtl="0" fontAlgn="base">
              <a:lnSpc>
                <a:spcPct val="95000"/>
              </a:lnSpc>
              <a:spcBef>
                <a:spcPct val="0"/>
              </a:spcBef>
              <a:spcAft>
                <a:spcPct val="0"/>
              </a:spcAft>
              <a:defRPr sz="2800" b="1">
                <a:solidFill>
                  <a:schemeClr val="accent1"/>
                </a:solidFill>
                <a:latin typeface="Arial" charset="0"/>
              </a:defRPr>
            </a:lvl8pPr>
            <a:lvl9pPr marL="1828800" algn="l" rtl="0" fontAlgn="base">
              <a:lnSpc>
                <a:spcPct val="95000"/>
              </a:lnSpc>
              <a:spcBef>
                <a:spcPct val="0"/>
              </a:spcBef>
              <a:spcAft>
                <a:spcPct val="0"/>
              </a:spcAft>
              <a:defRPr sz="2800" b="1">
                <a:solidFill>
                  <a:schemeClr val="accent1"/>
                </a:solidFill>
                <a:latin typeface="Arial" charset="0"/>
              </a:defRPr>
            </a:lvl9pPr>
          </a:lstStyle>
          <a:p>
            <a:pPr>
              <a:defRPr/>
            </a:pPr>
            <a:r>
              <a:rPr lang="en-US" sz="4000" b="0" dirty="0">
                <a:solidFill>
                  <a:srgbClr val="003399"/>
                </a:solidFill>
                <a:latin typeface="Calibri" panose="020F0502020204030204" pitchFamily="34" charset="0"/>
                <a:cs typeface="+mj-cs"/>
              </a:rPr>
              <a:t>Weight Stigma</a:t>
            </a:r>
          </a:p>
        </p:txBody>
      </p:sp>
      <p:sp>
        <p:nvSpPr>
          <p:cNvPr id="9" name="Content Placeholder 2">
            <a:extLst>
              <a:ext uri="{FF2B5EF4-FFF2-40B4-BE49-F238E27FC236}">
                <a16:creationId xmlns:a16="http://schemas.microsoft.com/office/drawing/2014/main" id="{11FA5422-D09A-4632-BC95-3A5FBDD06824}"/>
              </a:ext>
            </a:extLst>
          </p:cNvPr>
          <p:cNvSpPr txBox="1">
            <a:spLocks/>
          </p:cNvSpPr>
          <p:nvPr/>
        </p:nvSpPr>
        <p:spPr bwMode="auto">
          <a:xfrm>
            <a:off x="4953000" y="1047750"/>
            <a:ext cx="3708400" cy="3924300"/>
          </a:xfrm>
          <a:prstGeom prst="rect">
            <a:avLst/>
          </a:prstGeom>
          <a:noFill/>
          <a:ln>
            <a:noFill/>
          </a:ln>
        </p:spPr>
        <p:txBody>
          <a:bodyPr anchor="ctr">
            <a:normAutofit fontScale="92500" lnSpcReduction="10000"/>
          </a:bodyPr>
          <a:lstStyle>
            <a:lvl1pPr marL="228600" indent="-228600" algn="l" rtl="0" eaLnBrk="0" fontAlgn="base" hangingPunct="0">
              <a:lnSpc>
                <a:spcPct val="90000"/>
              </a:lnSpc>
              <a:spcBef>
                <a:spcPts val="1800"/>
              </a:spcBef>
              <a:spcAft>
                <a:spcPct val="0"/>
              </a:spcAft>
              <a:buClr>
                <a:srgbClr val="5EB0E6"/>
              </a:buClr>
              <a:buSzPct val="80000"/>
              <a:buFont typeface="Wingdings" panose="05000000000000000000" pitchFamily="2" charset="2"/>
              <a:buChar char="§"/>
              <a:defRPr sz="2400" kern="1200">
                <a:solidFill>
                  <a:schemeClr val="tx1"/>
                </a:solidFill>
                <a:latin typeface="Times New Roman" panose="02020603050405020304" pitchFamily="18" charset="0"/>
                <a:ea typeface="MS PGothic" pitchFamily="34" charset="-128"/>
                <a:cs typeface="Times New Roman" panose="02020603050405020304" pitchFamily="18" charset="0"/>
              </a:defRPr>
            </a:lvl1pPr>
            <a:lvl2pPr marL="501650" indent="-228600" algn="l" rtl="0" eaLnBrk="0" fontAlgn="base" hangingPunct="0">
              <a:lnSpc>
                <a:spcPct val="90000"/>
              </a:lnSpc>
              <a:spcBef>
                <a:spcPts val="1000"/>
              </a:spcBef>
              <a:spcAft>
                <a:spcPct val="0"/>
              </a:spcAft>
              <a:buClr>
                <a:schemeClr val="tx1"/>
              </a:buClr>
              <a:buSzPct val="80000"/>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730250" indent="-182563" algn="l" rtl="0" eaLnBrk="0" fontAlgn="base" hangingPunct="0">
              <a:lnSpc>
                <a:spcPct val="90000"/>
              </a:lnSpc>
              <a:spcBef>
                <a:spcPts val="800"/>
              </a:spcBef>
              <a:spcAft>
                <a:spcPct val="0"/>
              </a:spcAft>
              <a:buClr>
                <a:srgbClr val="5EB0E6"/>
              </a:buClr>
              <a:buSzPct val="80000"/>
              <a:buFont typeface="Wingdings" panose="05000000000000000000" pitchFamily="2" charset="2"/>
              <a:buChar char="§"/>
              <a:defRPr sz="24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958850" indent="-182563" algn="l" rtl="0" eaLnBrk="0" fontAlgn="base" hangingPunct="0">
              <a:lnSpc>
                <a:spcPct val="90000"/>
              </a:lnSpc>
              <a:spcBef>
                <a:spcPts val="600"/>
              </a:spcBef>
              <a:spcAft>
                <a:spcPct val="0"/>
              </a:spcAft>
              <a:buClr>
                <a:schemeClr val="tx1"/>
              </a:buClr>
              <a:buSzPct val="80000"/>
              <a:buFont typeface="Arial" panose="020B0604020202020204" pitchFamily="34" charset="0"/>
              <a:buChar char="–"/>
              <a:defRPr sz="16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1187450" indent="-182563" algn="l" rtl="0" eaLnBrk="0" fontAlgn="base" hangingPunct="0">
              <a:lnSpc>
                <a:spcPct val="90000"/>
              </a:lnSpc>
              <a:spcBef>
                <a:spcPts val="600"/>
              </a:spcBef>
              <a:spcAft>
                <a:spcPct val="0"/>
              </a:spcAft>
              <a:buClr>
                <a:srgbClr val="5EB0E6"/>
              </a:buClr>
              <a:buSzPct val="80000"/>
              <a:buFont typeface="Wingdings" panose="05000000000000000000" pitchFamily="2" charset="2"/>
              <a:buChar char="§"/>
              <a:defRPr sz="16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1417320" indent="-18288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accent3"/>
              </a:buClr>
              <a:buSzPct val="80000"/>
              <a:buFont typeface="Wingdings" pitchFamily="2" charset="2"/>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accent3"/>
              </a:buClr>
              <a:buSzPct val="80000"/>
              <a:buFont typeface="Wingdings" pitchFamily="2" charset="2"/>
              <a:buChar char="§"/>
              <a:defRPr sz="1600" kern="1200">
                <a:solidFill>
                  <a:schemeClr val="tx1"/>
                </a:solidFill>
                <a:latin typeface="+mn-lt"/>
                <a:ea typeface="+mn-ea"/>
                <a:cs typeface="+mn-cs"/>
              </a:defRPr>
            </a:lvl9pPr>
          </a:lstStyle>
          <a:p>
            <a:pPr>
              <a:spcBef>
                <a:spcPts val="0"/>
              </a:spcBef>
              <a:spcAft>
                <a:spcPts val="1200"/>
              </a:spcAft>
              <a:buClrTx/>
              <a:defRPr/>
            </a:pPr>
            <a:r>
              <a:rPr lang="en-US" sz="2200" dirty="0">
                <a:latin typeface="Calibri" panose="020F0502020204030204" pitchFamily="34" charset="0"/>
                <a:cs typeface="+mn-cs"/>
              </a:rPr>
              <a:t>Patients with obesity feel stigmatized most often by their family and then 2</a:t>
            </a:r>
            <a:r>
              <a:rPr lang="en-US" sz="2200" baseline="30000" dirty="0">
                <a:latin typeface="Calibri" panose="020F0502020204030204" pitchFamily="34" charset="0"/>
                <a:cs typeface="+mn-cs"/>
              </a:rPr>
              <a:t>nd</a:t>
            </a:r>
            <a:r>
              <a:rPr lang="en-US" sz="2200" dirty="0">
                <a:latin typeface="Calibri" panose="020F0502020204030204" pitchFamily="34" charset="0"/>
                <a:cs typeface="+mn-cs"/>
              </a:rPr>
              <a:t> by healthcare professionals</a:t>
            </a:r>
          </a:p>
          <a:p>
            <a:pPr>
              <a:spcBef>
                <a:spcPts val="0"/>
              </a:spcBef>
              <a:spcAft>
                <a:spcPts val="1200"/>
              </a:spcAft>
              <a:buClrTx/>
              <a:defRPr/>
            </a:pPr>
            <a:r>
              <a:rPr lang="en-US" sz="2200" dirty="0">
                <a:latin typeface="Calibri" panose="020F0502020204030204" pitchFamily="34" charset="0"/>
                <a:cs typeface="+mn-cs"/>
              </a:rPr>
              <a:t>Patient perception of stigma can cause stress</a:t>
            </a:r>
          </a:p>
          <a:p>
            <a:pPr>
              <a:spcBef>
                <a:spcPts val="0"/>
              </a:spcBef>
              <a:spcAft>
                <a:spcPts val="1200"/>
              </a:spcAft>
              <a:buClrTx/>
              <a:defRPr/>
            </a:pPr>
            <a:r>
              <a:rPr lang="en-US" sz="2200" dirty="0">
                <a:latin typeface="Calibri" panose="020F0502020204030204" pitchFamily="34" charset="0"/>
                <a:cs typeface="+mn-cs"/>
              </a:rPr>
              <a:t>Stress can lead to poor communication with healthcare professionals, avoidance of health care and negative health outcomes</a:t>
            </a:r>
          </a:p>
          <a:p>
            <a:pPr>
              <a:spcBef>
                <a:spcPts val="0"/>
              </a:spcBef>
              <a:spcAft>
                <a:spcPts val="1200"/>
              </a:spcAft>
              <a:buClrTx/>
              <a:defRPr/>
            </a:pPr>
            <a:r>
              <a:rPr lang="en-US" sz="2200" dirty="0">
                <a:latin typeface="Calibri" panose="020F0502020204030204" pitchFamily="34" charset="0"/>
                <a:cs typeface="+mn-cs"/>
              </a:rPr>
              <a:t>Shaming patients leads to less successful weight management</a:t>
            </a:r>
          </a:p>
          <a:p>
            <a:pPr>
              <a:defRPr/>
            </a:pPr>
            <a:endParaRPr lang="en-US" sz="1275" dirty="0">
              <a:solidFill>
                <a:srgbClr val="FFFFFF"/>
              </a:solidFill>
              <a:latin typeface="+mn-lt"/>
              <a:cs typeface="+mn-cs"/>
            </a:endParaRPr>
          </a:p>
        </p:txBody>
      </p:sp>
      <p:sp>
        <p:nvSpPr>
          <p:cNvPr id="2" name="Slide Number Placeholder 1">
            <a:extLst>
              <a:ext uri="{FF2B5EF4-FFF2-40B4-BE49-F238E27FC236}">
                <a16:creationId xmlns:a16="http://schemas.microsoft.com/office/drawing/2014/main" id="{9E8B53ED-C22A-4E43-A5EA-BC918F20D040}"/>
              </a:ext>
            </a:extLst>
          </p:cNvPr>
          <p:cNvSpPr>
            <a:spLocks noGrp="1"/>
          </p:cNvSpPr>
          <p:nvPr>
            <p:ph type="sldNum" sz="quarter" idx="4"/>
          </p:nvPr>
        </p:nvSpPr>
        <p:spPr/>
        <p:txBody>
          <a:bodyPr/>
          <a:lstStyle/>
          <a:p>
            <a:fld id="{EA29C85D-AA73-47BA-935B-03BB56459726}" type="slidenum">
              <a:rPr lang="en-US" altLang="en-US" smtClean="0"/>
              <a:pPr/>
              <a:t>45</a:t>
            </a:fld>
            <a:endParaRPr lang="en-US" altLang="en-US"/>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CD359EB2-ED2C-4327-9581-B68F617C6BAF}"/>
              </a:ext>
            </a:extLst>
          </p:cNvPr>
          <p:cNvSpPr>
            <a:spLocks noGrp="1"/>
          </p:cNvSpPr>
          <p:nvPr>
            <p:ph type="title"/>
          </p:nvPr>
        </p:nvSpPr>
        <p:spPr>
          <a:xfrm>
            <a:off x="381000" y="133350"/>
            <a:ext cx="6316663" cy="582613"/>
          </a:xfrm>
        </p:spPr>
        <p:txBody>
          <a:bodyPr lIns="68580" tIns="34290" rIns="68580" bIns="34290" rtlCol="0">
            <a:noAutofit/>
          </a:bodyPr>
          <a:lstStyle/>
          <a:p>
            <a:pPr>
              <a:defRPr/>
            </a:pPr>
            <a:r>
              <a:rPr lang="en-US" sz="4000" b="0" dirty="0">
                <a:solidFill>
                  <a:srgbClr val="003399"/>
                </a:solidFill>
                <a:latin typeface="Calibri" panose="020F0502020204030204" pitchFamily="34" charset="0"/>
                <a:cs typeface="+mj-cs"/>
              </a:rPr>
              <a:t>Weight Sensitivity</a:t>
            </a:r>
          </a:p>
        </p:txBody>
      </p:sp>
      <p:sp>
        <p:nvSpPr>
          <p:cNvPr id="216067" name="Content Placeholder 2">
            <a:extLst>
              <a:ext uri="{FF2B5EF4-FFF2-40B4-BE49-F238E27FC236}">
                <a16:creationId xmlns:a16="http://schemas.microsoft.com/office/drawing/2014/main" id="{0F99127B-01AF-4C48-96D9-5E6817253A7C}"/>
              </a:ext>
            </a:extLst>
          </p:cNvPr>
          <p:cNvSpPr>
            <a:spLocks noGrp="1" noChangeArrowheads="1"/>
          </p:cNvSpPr>
          <p:nvPr>
            <p:ph idx="1"/>
          </p:nvPr>
        </p:nvSpPr>
        <p:spPr>
          <a:xfrm>
            <a:off x="304800" y="971550"/>
            <a:ext cx="8763000" cy="3821113"/>
          </a:xfrm>
        </p:spPr>
        <p:txBody>
          <a:bodyPr lIns="68580" tIns="34290" rIns="68580" bIns="34290"/>
          <a:lstStyle/>
          <a:p>
            <a:pPr>
              <a:spcAft>
                <a:spcPct val="0"/>
              </a:spcAft>
            </a:pPr>
            <a:r>
              <a:rPr lang="en-US" altLang="en-US" sz="1800">
                <a:latin typeface="Calibri" panose="020F0502020204030204" pitchFamily="34" charset="0"/>
              </a:rPr>
              <a:t>Use person-first language</a:t>
            </a:r>
          </a:p>
          <a:p>
            <a:pPr lvl="1">
              <a:spcAft>
                <a:spcPct val="0"/>
              </a:spcAft>
            </a:pPr>
            <a:r>
              <a:rPr lang="en-US" altLang="en-US" sz="1800">
                <a:latin typeface="Calibri" panose="020F0502020204030204" pitchFamily="34" charset="0"/>
              </a:rPr>
              <a:t>Shift the conversation away from “being” overweight or obese</a:t>
            </a:r>
          </a:p>
          <a:p>
            <a:pPr lvl="1">
              <a:spcAft>
                <a:spcPct val="0"/>
              </a:spcAft>
            </a:pPr>
            <a:r>
              <a:rPr lang="ja-JP" altLang="en-US" sz="1800">
                <a:latin typeface="Calibri" panose="020F0502020204030204" pitchFamily="34" charset="0"/>
              </a:rPr>
              <a:t>“</a:t>
            </a:r>
            <a:r>
              <a:rPr lang="en-US" altLang="ja-JP" sz="1800">
                <a:latin typeface="Calibri" panose="020F0502020204030204" pitchFamily="34" charset="0"/>
              </a:rPr>
              <a:t>Child with obesity or with overweight, child with excess weight or unhealthy BMI</a:t>
            </a:r>
            <a:r>
              <a:rPr lang="ja-JP" altLang="en-US" sz="1800">
                <a:latin typeface="Calibri" panose="020F0502020204030204" pitchFamily="34" charset="0"/>
              </a:rPr>
              <a:t>”</a:t>
            </a:r>
            <a:r>
              <a:rPr lang="en-US" altLang="ja-JP" sz="1800">
                <a:latin typeface="Calibri" panose="020F0502020204030204" pitchFamily="34" charset="0"/>
              </a:rPr>
              <a:t> </a:t>
            </a:r>
          </a:p>
          <a:p>
            <a:pPr lvl="1">
              <a:spcAft>
                <a:spcPct val="0"/>
              </a:spcAft>
              <a:buFontTx/>
              <a:buNone/>
            </a:pPr>
            <a:endParaRPr lang="en-US" altLang="ja-JP" sz="1800">
              <a:latin typeface="Calibri" panose="020F0502020204030204" pitchFamily="34" charset="0"/>
            </a:endParaRPr>
          </a:p>
          <a:p>
            <a:r>
              <a:rPr lang="ja-JP" altLang="en-US" sz="1800">
                <a:latin typeface="Calibri" panose="020F0502020204030204" pitchFamily="34" charset="0"/>
              </a:rPr>
              <a:t>“</a:t>
            </a:r>
            <a:r>
              <a:rPr lang="en-US" altLang="ja-JP" sz="1800">
                <a:latin typeface="Calibri" panose="020F0502020204030204" pitchFamily="34" charset="0"/>
              </a:rPr>
              <a:t>Unhealthy weight,</a:t>
            </a:r>
            <a:r>
              <a:rPr lang="ja-JP" altLang="en-US" sz="1800">
                <a:latin typeface="Calibri" panose="020F0502020204030204" pitchFamily="34" charset="0"/>
              </a:rPr>
              <a:t>”</a:t>
            </a:r>
            <a:r>
              <a:rPr lang="en-US" altLang="ja-JP" sz="1800">
                <a:latin typeface="Calibri" panose="020F0502020204030204" pitchFamily="34" charset="0"/>
              </a:rPr>
              <a:t> </a:t>
            </a:r>
            <a:r>
              <a:rPr lang="ja-JP" altLang="en-US" sz="1800">
                <a:latin typeface="Calibri" panose="020F0502020204030204" pitchFamily="34" charset="0"/>
              </a:rPr>
              <a:t>“</a:t>
            </a:r>
            <a:r>
              <a:rPr lang="en-US" altLang="ja-JP" sz="1800">
                <a:latin typeface="Calibri" panose="020F0502020204030204" pitchFamily="34" charset="0"/>
              </a:rPr>
              <a:t>too much weight for his/her health,</a:t>
            </a:r>
            <a:r>
              <a:rPr lang="ja-JP" altLang="en-US" sz="1800">
                <a:latin typeface="Calibri" panose="020F0502020204030204" pitchFamily="34" charset="0"/>
              </a:rPr>
              <a:t>”</a:t>
            </a:r>
            <a:r>
              <a:rPr lang="en-US" altLang="ja-JP" sz="1800">
                <a:latin typeface="Calibri" panose="020F0502020204030204" pitchFamily="34" charset="0"/>
              </a:rPr>
              <a:t> and its Spanish equivalent, </a:t>
            </a:r>
            <a:r>
              <a:rPr lang="ja-JP" altLang="en-US" sz="1800">
                <a:latin typeface="Calibri" panose="020F0502020204030204" pitchFamily="34" charset="0"/>
              </a:rPr>
              <a:t>“</a:t>
            </a:r>
            <a:r>
              <a:rPr lang="en-US" altLang="ja-JP" sz="1800">
                <a:latin typeface="Calibri" panose="020F0502020204030204" pitchFamily="34" charset="0"/>
              </a:rPr>
              <a:t>demasiado peso para su salud,</a:t>
            </a:r>
            <a:r>
              <a:rPr lang="ja-JP" altLang="en-US" sz="1800">
                <a:latin typeface="Calibri" panose="020F0502020204030204" pitchFamily="34" charset="0"/>
              </a:rPr>
              <a:t>”</a:t>
            </a:r>
            <a:r>
              <a:rPr lang="en-US" altLang="ja-JP" sz="1800">
                <a:latin typeface="Calibri" panose="020F0502020204030204" pitchFamily="34" charset="0"/>
              </a:rPr>
              <a:t> were the most desirable and motivating, and the least offensive terms. </a:t>
            </a:r>
          </a:p>
          <a:p>
            <a:pPr lvl="1"/>
            <a:r>
              <a:rPr lang="en-US" altLang="en-US" sz="1800">
                <a:latin typeface="Calibri" panose="020F0502020204030204" pitchFamily="34" charset="0"/>
              </a:rPr>
              <a:t>Commonly used clinical terms </a:t>
            </a:r>
            <a:r>
              <a:rPr lang="ja-JP" altLang="en-US" sz="1800">
                <a:latin typeface="Calibri" panose="020F0502020204030204" pitchFamily="34" charset="0"/>
              </a:rPr>
              <a:t>“</a:t>
            </a:r>
            <a:r>
              <a:rPr lang="en-US" altLang="ja-JP" sz="1800">
                <a:latin typeface="Calibri" panose="020F0502020204030204" pitchFamily="34" charset="0"/>
              </a:rPr>
              <a:t>overweight</a:t>
            </a:r>
            <a:r>
              <a:rPr lang="ja-JP" altLang="en-US" sz="1800">
                <a:latin typeface="Calibri" panose="020F0502020204030204" pitchFamily="34" charset="0"/>
              </a:rPr>
              <a:t>”</a:t>
            </a:r>
            <a:r>
              <a:rPr lang="en-US" altLang="ja-JP" sz="1800">
                <a:latin typeface="Calibri" panose="020F0502020204030204" pitchFamily="34" charset="0"/>
              </a:rPr>
              <a:t>/</a:t>
            </a:r>
            <a:r>
              <a:rPr lang="ja-JP" altLang="en-US" sz="1800">
                <a:latin typeface="Calibri" panose="020F0502020204030204" pitchFamily="34" charset="0"/>
              </a:rPr>
              <a:t>“</a:t>
            </a:r>
            <a:r>
              <a:rPr lang="en-US" altLang="ja-JP" sz="1800">
                <a:latin typeface="Calibri" panose="020F0502020204030204" pitchFamily="34" charset="0"/>
              </a:rPr>
              <a:t>sobrepeso</a:t>
            </a:r>
            <a:r>
              <a:rPr lang="ja-JP" altLang="en-US" sz="1800">
                <a:latin typeface="Calibri" panose="020F0502020204030204" pitchFamily="34" charset="0"/>
              </a:rPr>
              <a:t>”</a:t>
            </a:r>
            <a:r>
              <a:rPr lang="en-US" altLang="ja-JP" sz="1800">
                <a:latin typeface="Calibri" panose="020F0502020204030204" pitchFamily="34" charset="0"/>
              </a:rPr>
              <a:t> and </a:t>
            </a:r>
            <a:r>
              <a:rPr lang="ja-JP" altLang="en-US" sz="1800">
                <a:latin typeface="Calibri" panose="020F0502020204030204" pitchFamily="34" charset="0"/>
              </a:rPr>
              <a:t>“</a:t>
            </a:r>
            <a:r>
              <a:rPr lang="en-US" altLang="ja-JP" sz="1800">
                <a:latin typeface="Calibri" panose="020F0502020204030204" pitchFamily="34" charset="0"/>
              </a:rPr>
              <a:t>high BMI [body mass index]</a:t>
            </a:r>
            <a:r>
              <a:rPr lang="ja-JP" altLang="en-US" sz="1800">
                <a:latin typeface="Calibri" panose="020F0502020204030204" pitchFamily="34" charset="0"/>
              </a:rPr>
              <a:t>”</a:t>
            </a:r>
            <a:r>
              <a:rPr lang="en-US" altLang="ja-JP" sz="1800">
                <a:latin typeface="Calibri" panose="020F0502020204030204" pitchFamily="34" charset="0"/>
              </a:rPr>
              <a:t>/</a:t>
            </a:r>
            <a:r>
              <a:rPr lang="ja-JP" altLang="en-US" sz="1800">
                <a:latin typeface="Calibri" panose="020F0502020204030204" pitchFamily="34" charset="0"/>
              </a:rPr>
              <a:t>“</a:t>
            </a:r>
            <a:r>
              <a:rPr lang="en-US" altLang="ja-JP" sz="1800">
                <a:latin typeface="Calibri" panose="020F0502020204030204" pitchFamily="34" charset="0"/>
              </a:rPr>
              <a:t>índice de masa corporal alta</a:t>
            </a:r>
            <a:r>
              <a:rPr lang="ja-JP" altLang="en-US" sz="1800">
                <a:latin typeface="Calibri" panose="020F0502020204030204" pitchFamily="34" charset="0"/>
              </a:rPr>
              <a:t>”</a:t>
            </a:r>
            <a:r>
              <a:rPr lang="en-US" altLang="ja-JP" sz="1800">
                <a:latin typeface="Calibri" panose="020F0502020204030204" pitchFamily="34" charset="0"/>
              </a:rPr>
              <a:t> were not as desirable or as motivating. (Knierim, Hambridge et al. 2018)</a:t>
            </a:r>
          </a:p>
          <a:p>
            <a:r>
              <a:rPr lang="en-US" altLang="en-US" sz="1800">
                <a:latin typeface="Calibri" panose="020F0502020204030204" pitchFamily="34" charset="0"/>
              </a:rPr>
              <a:t>Children are still growing so even gaining weight at a less rapid pace is a success</a:t>
            </a:r>
          </a:p>
          <a:p>
            <a:r>
              <a:rPr lang="en-US" altLang="en-US" sz="1800">
                <a:latin typeface="Calibri" panose="020F0502020204030204" pitchFamily="34" charset="0"/>
              </a:rPr>
              <a:t>Focus on healthy behavior change instead of weight </a:t>
            </a:r>
          </a:p>
        </p:txBody>
      </p:sp>
      <p:sp>
        <p:nvSpPr>
          <p:cNvPr id="2" name="Slide Number Placeholder 1">
            <a:extLst>
              <a:ext uri="{FF2B5EF4-FFF2-40B4-BE49-F238E27FC236}">
                <a16:creationId xmlns:a16="http://schemas.microsoft.com/office/drawing/2014/main" id="{8378EB65-7042-4B23-9DE4-34E9B4D5D212}"/>
              </a:ext>
            </a:extLst>
          </p:cNvPr>
          <p:cNvSpPr>
            <a:spLocks noGrp="1"/>
          </p:cNvSpPr>
          <p:nvPr>
            <p:ph type="sldNum" sz="quarter" idx="4"/>
          </p:nvPr>
        </p:nvSpPr>
        <p:spPr/>
        <p:txBody>
          <a:bodyPr/>
          <a:lstStyle/>
          <a:p>
            <a:fld id="{EA29C85D-AA73-47BA-935B-03BB56459726}" type="slidenum">
              <a:rPr lang="en-US" altLang="en-US" smtClean="0"/>
              <a:pPr/>
              <a:t>46</a:t>
            </a:fld>
            <a:endParaRPr lang="en-US" altLang="en-US"/>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Title 1">
            <a:extLst>
              <a:ext uri="{FF2B5EF4-FFF2-40B4-BE49-F238E27FC236}">
                <a16:creationId xmlns:a16="http://schemas.microsoft.com/office/drawing/2014/main" id="{A886CB7B-1921-498C-9023-77E3CDFD52DD}"/>
              </a:ext>
            </a:extLst>
          </p:cNvPr>
          <p:cNvSpPr>
            <a:spLocks noGrp="1" noChangeArrowheads="1"/>
          </p:cNvSpPr>
          <p:nvPr>
            <p:ph type="title"/>
          </p:nvPr>
        </p:nvSpPr>
        <p:spPr>
          <a:xfrm>
            <a:off x="228600" y="57150"/>
            <a:ext cx="8458200" cy="800100"/>
          </a:xfrm>
        </p:spPr>
        <p:txBody>
          <a:bodyPr/>
          <a:lstStyle/>
          <a:p>
            <a:pPr algn="l"/>
            <a:r>
              <a:rPr lang="en-US" altLang="en-US"/>
              <a:t>Resources</a:t>
            </a:r>
          </a:p>
        </p:txBody>
      </p:sp>
      <p:sp>
        <p:nvSpPr>
          <p:cNvPr id="231427" name="Content Placeholder 2">
            <a:extLst>
              <a:ext uri="{FF2B5EF4-FFF2-40B4-BE49-F238E27FC236}">
                <a16:creationId xmlns:a16="http://schemas.microsoft.com/office/drawing/2014/main" id="{2E010B7B-B7F1-4EF3-B2C5-3AEA16B0DD88}"/>
              </a:ext>
            </a:extLst>
          </p:cNvPr>
          <p:cNvSpPr>
            <a:spLocks noGrp="1" noChangeArrowheads="1"/>
          </p:cNvSpPr>
          <p:nvPr>
            <p:ph idx="1"/>
          </p:nvPr>
        </p:nvSpPr>
        <p:spPr>
          <a:xfrm>
            <a:off x="304800" y="849313"/>
            <a:ext cx="8458200" cy="3551237"/>
          </a:xfrm>
        </p:spPr>
        <p:txBody>
          <a:bodyPr/>
          <a:lstStyle/>
          <a:p>
            <a:pPr>
              <a:spcAft>
                <a:spcPct val="0"/>
              </a:spcAft>
              <a:defRPr/>
            </a:pPr>
            <a:r>
              <a:rPr lang="en-US" altLang="en-US" sz="2000" dirty="0"/>
              <a:t>Motivational Interviewing </a:t>
            </a:r>
          </a:p>
          <a:p>
            <a:pPr lvl="1">
              <a:spcAft>
                <a:spcPct val="0"/>
              </a:spcAft>
              <a:defRPr/>
            </a:pPr>
            <a:r>
              <a:rPr lang="en-US" altLang="en-US" sz="1800" dirty="0"/>
              <a:t>Video Clips: </a:t>
            </a:r>
            <a:r>
              <a:rPr lang="en-US" altLang="en-US" sz="1600" dirty="0">
                <a:hlinkClick r:id="rId3"/>
              </a:rPr>
              <a:t>https://www.massgeneral.org/children/research/star/clinician-tools.aspx</a:t>
            </a:r>
            <a:endParaRPr lang="en-US" altLang="en-US" sz="1600" dirty="0"/>
          </a:p>
          <a:p>
            <a:pPr lvl="1">
              <a:spcAft>
                <a:spcPct val="0"/>
              </a:spcAft>
              <a:defRPr/>
            </a:pPr>
            <a:r>
              <a:rPr lang="en-US" altLang="en-US" sz="1800" dirty="0"/>
              <a:t>Online training: </a:t>
            </a:r>
          </a:p>
          <a:p>
            <a:pPr lvl="2">
              <a:spcAft>
                <a:spcPct val="0"/>
              </a:spcAft>
              <a:defRPr/>
            </a:pPr>
            <a:r>
              <a:rPr lang="en-US" altLang="en-US" sz="1200" u="sng" dirty="0">
                <a:hlinkClick r:id="rId4"/>
              </a:rPr>
              <a:t>https://go.kognito.com/changetalk</a:t>
            </a:r>
            <a:endParaRPr lang="en-US" altLang="en-US" sz="1200" dirty="0"/>
          </a:p>
          <a:p>
            <a:pPr lvl="2">
              <a:spcAft>
                <a:spcPct val="0"/>
              </a:spcAft>
              <a:defRPr/>
            </a:pPr>
            <a:r>
              <a:rPr lang="en-US" altLang="en-US" sz="1200" u="sng" dirty="0">
                <a:hlinkClick r:id="rId5"/>
              </a:rPr>
              <a:t>https://kphealtheducation.org/</a:t>
            </a:r>
            <a:endParaRPr lang="en-US" altLang="en-US" sz="1200" u="sng" dirty="0"/>
          </a:p>
          <a:p>
            <a:pPr lvl="1">
              <a:spcAft>
                <a:spcPct val="0"/>
              </a:spcAft>
              <a:defRPr/>
            </a:pPr>
            <a:r>
              <a:rPr lang="en-US" altLang="en-US" sz="1800" dirty="0"/>
              <a:t>RCT article: </a:t>
            </a:r>
            <a:r>
              <a:rPr lang="en-US" sz="1600" dirty="0" err="1"/>
              <a:t>Resnicow</a:t>
            </a:r>
            <a:r>
              <a:rPr lang="en-US" sz="1600" dirty="0"/>
              <a:t> et al., Motivational Interviewing and Dietary Counseling for Obesity in Primary Care: An RCT. Pediatrics. 2015</a:t>
            </a:r>
            <a:r>
              <a:rPr lang="en-US" sz="1200" dirty="0"/>
              <a:t>.</a:t>
            </a:r>
            <a:endParaRPr lang="en-US" altLang="en-US" sz="2000" dirty="0"/>
          </a:p>
          <a:p>
            <a:pPr lvl="1">
              <a:spcAft>
                <a:spcPct val="0"/>
              </a:spcAft>
              <a:buFontTx/>
              <a:buNone/>
              <a:defRPr/>
            </a:pPr>
            <a:endParaRPr lang="en-US" altLang="en-US" sz="800" u="sng" dirty="0"/>
          </a:p>
          <a:p>
            <a:pPr>
              <a:spcAft>
                <a:spcPct val="0"/>
              </a:spcAft>
              <a:defRPr/>
            </a:pPr>
            <a:r>
              <a:rPr lang="en-US" altLang="en-US" sz="2000" dirty="0"/>
              <a:t>AAP Obesity Management Resources :</a:t>
            </a:r>
          </a:p>
          <a:p>
            <a:pPr lvl="1">
              <a:spcAft>
                <a:spcPct val="0"/>
              </a:spcAft>
              <a:defRPr/>
            </a:pPr>
            <a:r>
              <a:rPr lang="en-US" altLang="en-US" sz="1600" dirty="0"/>
              <a:t>Algorithm of care:</a:t>
            </a:r>
            <a:r>
              <a:rPr lang="en-US" altLang="en-US" sz="1600" u="sng" dirty="0">
                <a:hlinkClick r:id="rId6"/>
              </a:rPr>
              <a:t> https://ihcw.aap.org/Documents/Assessment%20%20and%20Management%20of%20Childhood%20Obesity%20Algorithm_FINAL.pdf</a:t>
            </a:r>
            <a:endParaRPr lang="en-US" altLang="en-US" sz="1600" u="sng" dirty="0"/>
          </a:p>
          <a:p>
            <a:pPr marL="457200" lvl="1" indent="0">
              <a:spcAft>
                <a:spcPct val="0"/>
              </a:spcAft>
              <a:buFontTx/>
              <a:buNone/>
              <a:defRPr/>
            </a:pPr>
            <a:endParaRPr lang="en-US" altLang="en-US" sz="800" u="sng" dirty="0"/>
          </a:p>
          <a:p>
            <a:pPr lvl="1">
              <a:spcAft>
                <a:spcPct val="0"/>
              </a:spcAft>
              <a:defRPr/>
            </a:pPr>
            <a:r>
              <a:rPr lang="en-US" altLang="en-US" sz="1600" dirty="0"/>
              <a:t>AAP module (MOC Part II) – Obesity Prevention in Primary Care Self-Assessment (20 CME hours): </a:t>
            </a:r>
            <a:r>
              <a:rPr lang="en-US" altLang="en-US" sz="1600" u="sng" dirty="0">
                <a:hlinkClick r:id="rId7"/>
              </a:rPr>
              <a:t>http://ohioaap.org/MOCPartII/ObesityMOC</a:t>
            </a:r>
            <a:endParaRPr lang="en-US" altLang="en-US" sz="1600" u="sng" dirty="0"/>
          </a:p>
          <a:p>
            <a:pPr>
              <a:spcAft>
                <a:spcPct val="0"/>
              </a:spcAft>
              <a:buFont typeface="Times" panose="02020603050405020304" pitchFamily="18" charset="0"/>
              <a:buNone/>
              <a:defRPr/>
            </a:pPr>
            <a:endParaRPr lang="en-US" altLang="en-US" sz="800" dirty="0"/>
          </a:p>
          <a:p>
            <a:pPr marL="0" indent="0">
              <a:spcAft>
                <a:spcPct val="0"/>
              </a:spcAft>
              <a:buFont typeface="Times" panose="02020603050405020304" pitchFamily="18" charset="0"/>
              <a:buNone/>
              <a:defRPr/>
            </a:pPr>
            <a:endParaRPr lang="en-US" altLang="en-US" sz="1400" dirty="0"/>
          </a:p>
        </p:txBody>
      </p:sp>
      <p:cxnSp>
        <p:nvCxnSpPr>
          <p:cNvPr id="5" name="Straight Connector 4">
            <a:extLst>
              <a:ext uri="{FF2B5EF4-FFF2-40B4-BE49-F238E27FC236}">
                <a16:creationId xmlns:a16="http://schemas.microsoft.com/office/drawing/2014/main" id="{DAE301F4-0546-4144-A21F-BC757DE158F1}"/>
              </a:ext>
            </a:extLst>
          </p:cNvPr>
          <p:cNvCxnSpPr>
            <a:cxnSpLocks/>
          </p:cNvCxnSpPr>
          <p:nvPr/>
        </p:nvCxnSpPr>
        <p:spPr>
          <a:xfrm>
            <a:off x="228600" y="857250"/>
            <a:ext cx="8505825" cy="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B987497-B9F1-4E87-98D6-FAE637DE0AD7}"/>
              </a:ext>
            </a:extLst>
          </p:cNvPr>
          <p:cNvSpPr>
            <a:spLocks noGrp="1"/>
          </p:cNvSpPr>
          <p:nvPr>
            <p:ph type="sldNum" sz="quarter" idx="4"/>
          </p:nvPr>
        </p:nvSpPr>
        <p:spPr/>
        <p:txBody>
          <a:bodyPr/>
          <a:lstStyle/>
          <a:p>
            <a:fld id="{EA29C85D-AA73-47BA-935B-03BB56459726}" type="slidenum">
              <a:rPr lang="en-US" altLang="en-US" smtClean="0"/>
              <a:pPr/>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Title 1">
            <a:extLst>
              <a:ext uri="{FF2B5EF4-FFF2-40B4-BE49-F238E27FC236}">
                <a16:creationId xmlns:a16="http://schemas.microsoft.com/office/drawing/2014/main" id="{9D0A0186-54CD-4CBA-9914-0B20FCF086B6}"/>
              </a:ext>
            </a:extLst>
          </p:cNvPr>
          <p:cNvSpPr>
            <a:spLocks noGrp="1" noChangeArrowheads="1"/>
          </p:cNvSpPr>
          <p:nvPr>
            <p:ph type="title"/>
          </p:nvPr>
        </p:nvSpPr>
        <p:spPr>
          <a:xfrm>
            <a:off x="228600" y="92075"/>
            <a:ext cx="8458200" cy="800100"/>
          </a:xfrm>
        </p:spPr>
        <p:txBody>
          <a:bodyPr/>
          <a:lstStyle/>
          <a:p>
            <a:pPr algn="l"/>
            <a:r>
              <a:rPr lang="en-US" altLang="en-US"/>
              <a:t>Resources</a:t>
            </a:r>
          </a:p>
        </p:txBody>
      </p:sp>
      <p:sp>
        <p:nvSpPr>
          <p:cNvPr id="2" name="Content Placeholder 2">
            <a:extLst>
              <a:ext uri="{FF2B5EF4-FFF2-40B4-BE49-F238E27FC236}">
                <a16:creationId xmlns:a16="http://schemas.microsoft.com/office/drawing/2014/main" id="{49F2CE62-6393-4904-9C13-9E457C2D73C6}"/>
              </a:ext>
            </a:extLst>
          </p:cNvPr>
          <p:cNvSpPr>
            <a:spLocks noGrp="1" noChangeArrowheads="1"/>
          </p:cNvSpPr>
          <p:nvPr>
            <p:ph idx="1"/>
          </p:nvPr>
        </p:nvSpPr>
        <p:spPr>
          <a:xfrm>
            <a:off x="304800" y="925513"/>
            <a:ext cx="8686800" cy="3551237"/>
          </a:xfrm>
        </p:spPr>
        <p:txBody>
          <a:bodyPr/>
          <a:lstStyle/>
          <a:p>
            <a:pPr>
              <a:spcAft>
                <a:spcPts val="600"/>
              </a:spcAft>
              <a:defRPr/>
            </a:pPr>
            <a:r>
              <a:rPr lang="en-US" altLang="en-US" sz="2000" dirty="0"/>
              <a:t>Obesity prevalence statistics:</a:t>
            </a:r>
          </a:p>
          <a:p>
            <a:pPr lvl="1">
              <a:spcAft>
                <a:spcPts val="600"/>
              </a:spcAft>
              <a:defRPr/>
            </a:pPr>
            <a:r>
              <a:rPr lang="en-US" altLang="en-US" sz="1400" dirty="0"/>
              <a:t>Hales CM, Carroll MD, Fryar CD, Ogden CL. Prevalence of obesity among adults and youth: United States, 2015–2016. NCHS data brief, no 288. Hyattsville, MD: National Center for Health Statistics. 2017</a:t>
            </a:r>
            <a:endParaRPr lang="en-US" sz="2000" dirty="0"/>
          </a:p>
          <a:p>
            <a:pPr>
              <a:spcAft>
                <a:spcPts val="600"/>
              </a:spcAft>
              <a:defRPr/>
            </a:pPr>
            <a:r>
              <a:rPr lang="en-US" altLang="en-US" sz="2000" dirty="0"/>
              <a:t>Stoplight Diet Review/Evidence:</a:t>
            </a:r>
          </a:p>
          <a:p>
            <a:pPr lvl="1">
              <a:spcAft>
                <a:spcPts val="600"/>
              </a:spcAft>
              <a:defRPr/>
            </a:pPr>
            <a:r>
              <a:rPr lang="en-US" sz="1400" dirty="0">
                <a:hlinkClick r:id="rId2"/>
              </a:rPr>
              <a:t>https://www.andeal.org/topic.cfm?cat=1429&amp;evidence_summary_id=250033</a:t>
            </a:r>
            <a:endParaRPr lang="en-US" sz="1400" dirty="0"/>
          </a:p>
          <a:p>
            <a:pPr lvl="1">
              <a:spcAft>
                <a:spcPts val="600"/>
              </a:spcAft>
              <a:defRPr/>
            </a:pPr>
            <a:r>
              <a:rPr lang="en-US" sz="1400" dirty="0">
                <a:hlinkClick r:id="rId3"/>
              </a:rPr>
              <a:t>http://medicine.buffalo.edu/pediatrics/research_and_facilities/impact.host.html/content/shared/smbs/research_highlights/traffic-light-diet.detail.html</a:t>
            </a:r>
            <a:endParaRPr lang="en-US" sz="1400" dirty="0"/>
          </a:p>
          <a:p>
            <a:pPr>
              <a:spcAft>
                <a:spcPts val="0"/>
              </a:spcAft>
              <a:defRPr/>
            </a:pPr>
            <a:r>
              <a:rPr lang="en-US" sz="2000" dirty="0"/>
              <a:t>NICHQ Next Steps Guide: </a:t>
            </a:r>
          </a:p>
          <a:p>
            <a:pPr lvl="1">
              <a:spcAft>
                <a:spcPts val="0"/>
              </a:spcAft>
              <a:defRPr/>
            </a:pPr>
            <a:r>
              <a:rPr lang="en-US" sz="1400" dirty="0">
                <a:hlinkClick r:id="rId4"/>
              </a:rPr>
              <a:t>https://www.nichq.org/resource/next-steps-practitioners-guide-themed-follow-visits-their-patients-achieve-healthy-weight</a:t>
            </a:r>
            <a:endParaRPr lang="en-US" sz="1400" dirty="0"/>
          </a:p>
          <a:p>
            <a:pPr marL="400050" lvl="1" indent="0">
              <a:spcAft>
                <a:spcPts val="0"/>
              </a:spcAft>
              <a:buFontTx/>
              <a:buNone/>
              <a:defRPr/>
            </a:pPr>
            <a:endParaRPr lang="en-US" sz="800" dirty="0"/>
          </a:p>
          <a:p>
            <a:pPr>
              <a:spcAft>
                <a:spcPts val="600"/>
              </a:spcAft>
              <a:defRPr/>
            </a:pPr>
            <a:r>
              <a:rPr lang="en-US" altLang="en-US" sz="2000" dirty="0"/>
              <a:t>USPSTF Evidence Summary: Obesity in Children and Adolescents</a:t>
            </a:r>
          </a:p>
          <a:p>
            <a:pPr lvl="1">
              <a:spcAft>
                <a:spcPts val="600"/>
              </a:spcAft>
              <a:defRPr/>
            </a:pPr>
            <a:r>
              <a:rPr lang="en-US" sz="1400" dirty="0">
                <a:hlinkClick r:id="rId5"/>
              </a:rPr>
              <a:t>https://www.uspreventiveservicestaskforce.org/Page/Document/evidence-summary/obesity-in-children-and-adolescents-screening1</a:t>
            </a:r>
            <a:endParaRPr lang="en-US" altLang="en-US" sz="1400" dirty="0">
              <a:solidFill>
                <a:srgbClr val="FF0000"/>
              </a:solidFill>
            </a:endParaRPr>
          </a:p>
        </p:txBody>
      </p:sp>
      <p:cxnSp>
        <p:nvCxnSpPr>
          <p:cNvPr id="5" name="Straight Connector 4">
            <a:extLst>
              <a:ext uri="{FF2B5EF4-FFF2-40B4-BE49-F238E27FC236}">
                <a16:creationId xmlns:a16="http://schemas.microsoft.com/office/drawing/2014/main" id="{DAE301F4-0546-4144-A21F-BC757DE158F1}"/>
              </a:ext>
            </a:extLst>
          </p:cNvPr>
          <p:cNvCxnSpPr>
            <a:cxnSpLocks/>
          </p:cNvCxnSpPr>
          <p:nvPr/>
        </p:nvCxnSpPr>
        <p:spPr>
          <a:xfrm>
            <a:off x="228600" y="857250"/>
            <a:ext cx="8505825" cy="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7846ACB-6B81-4FB6-8A93-F46C44DA076E}"/>
              </a:ext>
            </a:extLst>
          </p:cNvPr>
          <p:cNvSpPr>
            <a:spLocks noGrp="1"/>
          </p:cNvSpPr>
          <p:nvPr>
            <p:ph type="sldNum" sz="quarter" idx="4"/>
          </p:nvPr>
        </p:nvSpPr>
        <p:spPr/>
        <p:txBody>
          <a:bodyPr/>
          <a:lstStyle/>
          <a:p>
            <a:fld id="{EA29C85D-AA73-47BA-935B-03BB56459726}" type="slidenum">
              <a:rPr lang="en-US" altLang="en-US" smtClean="0"/>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ubtitle 2">
            <a:extLst>
              <a:ext uri="{FF2B5EF4-FFF2-40B4-BE49-F238E27FC236}">
                <a16:creationId xmlns:a16="http://schemas.microsoft.com/office/drawing/2014/main" id="{15F42F65-BB41-49BE-A6D6-B396E0C28EDA}"/>
              </a:ext>
            </a:extLst>
          </p:cNvPr>
          <p:cNvSpPr>
            <a:spLocks noGrp="1" noChangeArrowheads="1"/>
          </p:cNvSpPr>
          <p:nvPr>
            <p:ph type="subTitle" idx="1"/>
          </p:nvPr>
        </p:nvSpPr>
        <p:spPr>
          <a:xfrm>
            <a:off x="685800" y="2800350"/>
            <a:ext cx="7772400" cy="1485900"/>
          </a:xfrm>
        </p:spPr>
        <p:txBody>
          <a:bodyPr/>
          <a:lstStyle/>
          <a:p>
            <a:r>
              <a:rPr lang="en-US" altLang="en-US" sz="3200" dirty="0">
                <a:solidFill>
                  <a:schemeClr val="tx1"/>
                </a:solidFill>
                <a:latin typeface="Univers 57 Condensed" charset="0"/>
              </a:rPr>
              <a:t>Contact information:</a:t>
            </a:r>
          </a:p>
          <a:p>
            <a:r>
              <a:rPr lang="en-US" altLang="en-US" sz="2800" dirty="0">
                <a:solidFill>
                  <a:schemeClr val="tx1"/>
                </a:solidFill>
                <a:latin typeface="Univers 57 Condensed" charset="0"/>
              </a:rPr>
              <a:t>[insert presenter email here]</a:t>
            </a:r>
          </a:p>
        </p:txBody>
      </p:sp>
      <p:sp>
        <p:nvSpPr>
          <p:cNvPr id="4" name="TextBox 3">
            <a:extLst>
              <a:ext uri="{FF2B5EF4-FFF2-40B4-BE49-F238E27FC236}">
                <a16:creationId xmlns:a16="http://schemas.microsoft.com/office/drawing/2014/main" id="{D51D74D1-C851-4991-A520-136EDB422ED4}"/>
              </a:ext>
            </a:extLst>
          </p:cNvPr>
          <p:cNvSpPr txBox="1"/>
          <p:nvPr/>
        </p:nvSpPr>
        <p:spPr>
          <a:xfrm>
            <a:off x="2819400" y="1733550"/>
            <a:ext cx="3505200" cy="400110"/>
          </a:xfrm>
          <a:prstGeom prst="rect">
            <a:avLst/>
          </a:prstGeom>
          <a:noFill/>
        </p:spPr>
        <p:txBody>
          <a:bodyPr wrap="square">
            <a:spAutoFit/>
          </a:bodyPr>
          <a:lstStyle/>
          <a:p>
            <a:r>
              <a:rPr lang="en-US" sz="2000" b="1" i="0" u="none" strike="noStrike" baseline="0" dirty="0">
                <a:latin typeface="Arial" panose="020B0604020202020204" pitchFamily="34" charset="0"/>
              </a:rPr>
              <a:t>[SITE LOGO GOES HERE]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TextBox 13">
            <a:extLst>
              <a:ext uri="{FF2B5EF4-FFF2-40B4-BE49-F238E27FC236}">
                <a16:creationId xmlns:a16="http://schemas.microsoft.com/office/drawing/2014/main" id="{DCF167F0-91A3-472A-B339-2FA1E1CFB406}"/>
              </a:ext>
            </a:extLst>
          </p:cNvPr>
          <p:cNvSpPr txBox="1">
            <a:spLocks noChangeArrowheads="1"/>
          </p:cNvSpPr>
          <p:nvPr/>
        </p:nvSpPr>
        <p:spPr bwMode="auto">
          <a:xfrm>
            <a:off x="228600" y="287338"/>
            <a:ext cx="853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r>
              <a:rPr lang="en-US" altLang="en-US" sz="2800">
                <a:solidFill>
                  <a:srgbClr val="000099"/>
                </a:solidFill>
                <a:latin typeface="Calibri " charset="0"/>
              </a:rPr>
              <a:t>Weighted Prevalence of Obesity in US Children Aged 2 to 19 Years by Race Origin, 2015-2016</a:t>
            </a:r>
          </a:p>
        </p:txBody>
      </p:sp>
      <p:sp>
        <p:nvSpPr>
          <p:cNvPr id="22" name="Rectangle 21">
            <a:extLst>
              <a:ext uri="{FF2B5EF4-FFF2-40B4-BE49-F238E27FC236}">
                <a16:creationId xmlns:a16="http://schemas.microsoft.com/office/drawing/2014/main" id="{218DD158-9333-4860-AA06-1D1A7163F2A1}"/>
              </a:ext>
            </a:extLst>
          </p:cNvPr>
          <p:cNvSpPr/>
          <p:nvPr/>
        </p:nvSpPr>
        <p:spPr>
          <a:xfrm>
            <a:off x="1279525" y="1422400"/>
            <a:ext cx="1609725" cy="441325"/>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en-US" sz="1350" dirty="0">
                <a:solidFill>
                  <a:prstClr val="black"/>
                </a:solidFill>
                <a:latin typeface="Cambria" panose="02040503050406030204" pitchFamily="18" charset="0"/>
              </a:rPr>
              <a:t>ALL CHILDREN</a:t>
            </a:r>
          </a:p>
        </p:txBody>
      </p:sp>
      <p:sp>
        <p:nvSpPr>
          <p:cNvPr id="23" name="Rectangle 22">
            <a:extLst>
              <a:ext uri="{FF2B5EF4-FFF2-40B4-BE49-F238E27FC236}">
                <a16:creationId xmlns:a16="http://schemas.microsoft.com/office/drawing/2014/main" id="{767A2396-75C6-47DD-9B07-FE8B3DC866E0}"/>
              </a:ext>
            </a:extLst>
          </p:cNvPr>
          <p:cNvSpPr/>
          <p:nvPr/>
        </p:nvSpPr>
        <p:spPr>
          <a:xfrm>
            <a:off x="1279525" y="2635250"/>
            <a:ext cx="1609725" cy="441325"/>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en-US" sz="1350" dirty="0">
                <a:solidFill>
                  <a:prstClr val="black"/>
                </a:solidFill>
                <a:latin typeface="Cambria" panose="02040503050406030204" pitchFamily="18" charset="0"/>
              </a:rPr>
              <a:t>NON-HISPANIC BLACK</a:t>
            </a:r>
          </a:p>
        </p:txBody>
      </p:sp>
      <p:sp>
        <p:nvSpPr>
          <p:cNvPr id="24" name="Rectangle 23">
            <a:extLst>
              <a:ext uri="{FF2B5EF4-FFF2-40B4-BE49-F238E27FC236}">
                <a16:creationId xmlns:a16="http://schemas.microsoft.com/office/drawing/2014/main" id="{D666D618-2C9C-4458-815E-C9A194A05410}"/>
              </a:ext>
            </a:extLst>
          </p:cNvPr>
          <p:cNvSpPr/>
          <p:nvPr/>
        </p:nvSpPr>
        <p:spPr>
          <a:xfrm>
            <a:off x="1279525" y="3848100"/>
            <a:ext cx="1609725" cy="441325"/>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en-US" sz="1350" dirty="0">
                <a:solidFill>
                  <a:prstClr val="black"/>
                </a:solidFill>
                <a:latin typeface="Cambria" panose="02040503050406030204" pitchFamily="18" charset="0"/>
              </a:rPr>
              <a:t>HISPANIC</a:t>
            </a:r>
          </a:p>
        </p:txBody>
      </p:sp>
      <p:sp>
        <p:nvSpPr>
          <p:cNvPr id="25" name="Rectangle 24">
            <a:extLst>
              <a:ext uri="{FF2B5EF4-FFF2-40B4-BE49-F238E27FC236}">
                <a16:creationId xmlns:a16="http://schemas.microsoft.com/office/drawing/2014/main" id="{EE64DBB1-8714-47BE-B4F7-BB54E76ACE0A}"/>
              </a:ext>
            </a:extLst>
          </p:cNvPr>
          <p:cNvSpPr/>
          <p:nvPr/>
        </p:nvSpPr>
        <p:spPr>
          <a:xfrm>
            <a:off x="1279525" y="2028825"/>
            <a:ext cx="1609725" cy="442913"/>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en-US" sz="1350" dirty="0">
                <a:solidFill>
                  <a:prstClr val="black"/>
                </a:solidFill>
                <a:latin typeface="Cambria" panose="02040503050406030204" pitchFamily="18" charset="0"/>
              </a:rPr>
              <a:t>NON-HISPANIC WHITE</a:t>
            </a:r>
          </a:p>
        </p:txBody>
      </p:sp>
      <p:sp>
        <p:nvSpPr>
          <p:cNvPr id="26" name="Rectangle 25">
            <a:extLst>
              <a:ext uri="{FF2B5EF4-FFF2-40B4-BE49-F238E27FC236}">
                <a16:creationId xmlns:a16="http://schemas.microsoft.com/office/drawing/2014/main" id="{7E48723F-3A73-4485-B9F4-869FB951A422}"/>
              </a:ext>
            </a:extLst>
          </p:cNvPr>
          <p:cNvSpPr/>
          <p:nvPr/>
        </p:nvSpPr>
        <p:spPr>
          <a:xfrm>
            <a:off x="2932113" y="1458913"/>
            <a:ext cx="1798637" cy="3683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dirty="0">
                <a:solidFill>
                  <a:prstClr val="white"/>
                </a:solidFill>
                <a:latin typeface="Cambria" panose="02040503050406030204" pitchFamily="18" charset="0"/>
              </a:rPr>
              <a:t>18.5 %</a:t>
            </a:r>
          </a:p>
        </p:txBody>
      </p:sp>
      <p:sp>
        <p:nvSpPr>
          <p:cNvPr id="27" name="Rectangle 26">
            <a:extLst>
              <a:ext uri="{FF2B5EF4-FFF2-40B4-BE49-F238E27FC236}">
                <a16:creationId xmlns:a16="http://schemas.microsoft.com/office/drawing/2014/main" id="{17CD2870-6EBC-4157-8C16-202BE3C3B5A5}"/>
              </a:ext>
            </a:extLst>
          </p:cNvPr>
          <p:cNvSpPr/>
          <p:nvPr/>
        </p:nvSpPr>
        <p:spPr>
          <a:xfrm>
            <a:off x="2932113" y="2065338"/>
            <a:ext cx="1322387"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dirty="0">
                <a:solidFill>
                  <a:prstClr val="white"/>
                </a:solidFill>
                <a:latin typeface="Cambria" panose="02040503050406030204" pitchFamily="18" charset="0"/>
              </a:rPr>
              <a:t>14.1 %</a:t>
            </a:r>
          </a:p>
        </p:txBody>
      </p:sp>
      <p:sp>
        <p:nvSpPr>
          <p:cNvPr id="28" name="Rectangle 27">
            <a:extLst>
              <a:ext uri="{FF2B5EF4-FFF2-40B4-BE49-F238E27FC236}">
                <a16:creationId xmlns:a16="http://schemas.microsoft.com/office/drawing/2014/main" id="{D0EB33A6-9FC3-48D9-88F0-0DFB8A83C9C4}"/>
              </a:ext>
            </a:extLst>
          </p:cNvPr>
          <p:cNvSpPr/>
          <p:nvPr/>
        </p:nvSpPr>
        <p:spPr>
          <a:xfrm>
            <a:off x="2932113" y="2671763"/>
            <a:ext cx="2233612" cy="3683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dirty="0">
                <a:solidFill>
                  <a:prstClr val="white"/>
                </a:solidFill>
                <a:latin typeface="Cambria" panose="02040503050406030204" pitchFamily="18" charset="0"/>
              </a:rPr>
              <a:t>22.0 %</a:t>
            </a:r>
          </a:p>
        </p:txBody>
      </p:sp>
      <p:sp>
        <p:nvSpPr>
          <p:cNvPr id="29" name="Rectangle 28">
            <a:extLst>
              <a:ext uri="{FF2B5EF4-FFF2-40B4-BE49-F238E27FC236}">
                <a16:creationId xmlns:a16="http://schemas.microsoft.com/office/drawing/2014/main" id="{99BDBB9A-B37A-4C37-81C9-80C32FADB6EC}"/>
              </a:ext>
            </a:extLst>
          </p:cNvPr>
          <p:cNvSpPr/>
          <p:nvPr/>
        </p:nvSpPr>
        <p:spPr>
          <a:xfrm>
            <a:off x="1279525" y="3240088"/>
            <a:ext cx="1609725" cy="444500"/>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en-US" sz="1350" dirty="0">
                <a:solidFill>
                  <a:prstClr val="black"/>
                </a:solidFill>
                <a:latin typeface="Cambria" panose="02040503050406030204" pitchFamily="18" charset="0"/>
              </a:rPr>
              <a:t>NON-HISPANIC ASIAN</a:t>
            </a:r>
          </a:p>
        </p:txBody>
      </p:sp>
      <p:sp>
        <p:nvSpPr>
          <p:cNvPr id="30" name="Rectangle 29">
            <a:extLst>
              <a:ext uri="{FF2B5EF4-FFF2-40B4-BE49-F238E27FC236}">
                <a16:creationId xmlns:a16="http://schemas.microsoft.com/office/drawing/2014/main" id="{055513AE-2B99-4E21-9013-180F2C9F2A23}"/>
              </a:ext>
            </a:extLst>
          </p:cNvPr>
          <p:cNvSpPr/>
          <p:nvPr/>
        </p:nvSpPr>
        <p:spPr>
          <a:xfrm>
            <a:off x="2932113" y="3278188"/>
            <a:ext cx="942975" cy="368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dirty="0">
                <a:solidFill>
                  <a:prstClr val="white"/>
                </a:solidFill>
                <a:latin typeface="Cambria" panose="02040503050406030204" pitchFamily="18" charset="0"/>
              </a:rPr>
              <a:t>11.0 %</a:t>
            </a:r>
          </a:p>
        </p:txBody>
      </p:sp>
      <p:sp>
        <p:nvSpPr>
          <p:cNvPr id="31" name="Rectangle 30">
            <a:extLst>
              <a:ext uri="{FF2B5EF4-FFF2-40B4-BE49-F238E27FC236}">
                <a16:creationId xmlns:a16="http://schemas.microsoft.com/office/drawing/2014/main" id="{469E846F-8739-44FC-B0EF-40F47662614E}"/>
              </a:ext>
            </a:extLst>
          </p:cNvPr>
          <p:cNvSpPr/>
          <p:nvPr/>
        </p:nvSpPr>
        <p:spPr>
          <a:xfrm>
            <a:off x="2932113" y="3884613"/>
            <a:ext cx="2625725" cy="3683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dirty="0">
                <a:solidFill>
                  <a:prstClr val="white"/>
                </a:solidFill>
                <a:latin typeface="Cambria" panose="02040503050406030204" pitchFamily="18" charset="0"/>
              </a:rPr>
              <a:t>25.8 %</a:t>
            </a:r>
          </a:p>
        </p:txBody>
      </p:sp>
      <p:sp>
        <p:nvSpPr>
          <p:cNvPr id="154637" name="TextBox 1">
            <a:extLst>
              <a:ext uri="{FF2B5EF4-FFF2-40B4-BE49-F238E27FC236}">
                <a16:creationId xmlns:a16="http://schemas.microsoft.com/office/drawing/2014/main" id="{BA5F139D-E8DC-45CC-8DA2-5685BA85179B}"/>
              </a:ext>
            </a:extLst>
          </p:cNvPr>
          <p:cNvSpPr txBox="1">
            <a:spLocks noChangeArrowheads="1"/>
          </p:cNvSpPr>
          <p:nvPr/>
        </p:nvSpPr>
        <p:spPr bwMode="auto">
          <a:xfrm>
            <a:off x="5715000" y="1993900"/>
            <a:ext cx="21145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Aft>
                <a:spcPct val="0"/>
              </a:spcAft>
              <a:buClrTx/>
              <a:buSzTx/>
              <a:buFontTx/>
              <a:buNone/>
            </a:pPr>
            <a:r>
              <a:rPr lang="en-US" altLang="en-US" sz="1500" i="1">
                <a:latin typeface="Times" panose="02020603050405020304" pitchFamily="18" charset="0"/>
              </a:rPr>
              <a:t>Racial and ethnic disparities in obesity are already present by the age of two and persist into adulthood</a:t>
            </a:r>
          </a:p>
        </p:txBody>
      </p:sp>
      <p:sp>
        <p:nvSpPr>
          <p:cNvPr id="154638" name="TextBox 29">
            <a:extLst>
              <a:ext uri="{FF2B5EF4-FFF2-40B4-BE49-F238E27FC236}">
                <a16:creationId xmlns:a16="http://schemas.microsoft.com/office/drawing/2014/main" id="{A1DEF19C-B297-47DC-93CD-EB74758E21FA}"/>
              </a:ext>
            </a:extLst>
          </p:cNvPr>
          <p:cNvSpPr txBox="1">
            <a:spLocks noChangeArrowheads="1"/>
          </p:cNvSpPr>
          <p:nvPr/>
        </p:nvSpPr>
        <p:spPr bwMode="auto">
          <a:xfrm>
            <a:off x="2590800" y="4778375"/>
            <a:ext cx="66468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Aft>
                <a:spcPct val="0"/>
              </a:spcAft>
              <a:buClrTx/>
              <a:buSzTx/>
              <a:buFontTx/>
              <a:buNone/>
            </a:pPr>
            <a:r>
              <a:rPr lang="en-US" altLang="en-US" sz="900">
                <a:solidFill>
                  <a:srgbClr val="A6A6A6"/>
                </a:solidFill>
                <a:latin typeface="Cambria" panose="02040503050406030204" pitchFamily="18" charset="0"/>
              </a:rPr>
              <a:t>Ogden CL, et al. NCHS Data Brief No. 288, October 2017. </a:t>
            </a:r>
          </a:p>
        </p:txBody>
      </p:sp>
      <p:sp>
        <p:nvSpPr>
          <p:cNvPr id="16" name="Rectangle 15">
            <a:extLst>
              <a:ext uri="{FF2B5EF4-FFF2-40B4-BE49-F238E27FC236}">
                <a16:creationId xmlns:a16="http://schemas.microsoft.com/office/drawing/2014/main" id="{4DE47F83-877F-4F90-B484-CAED2C5AB5D9}"/>
              </a:ext>
            </a:extLst>
          </p:cNvPr>
          <p:cNvSpPr/>
          <p:nvPr/>
        </p:nvSpPr>
        <p:spPr>
          <a:xfrm>
            <a:off x="4038600" y="4629150"/>
            <a:ext cx="4572000" cy="254000"/>
          </a:xfrm>
          <a:prstGeom prst="rect">
            <a:avLst/>
          </a:prstGeom>
        </p:spPr>
        <p:txBody>
          <a:bodyPr>
            <a:spAutoFit/>
          </a:bodyPr>
          <a:lstStyle/>
          <a:p>
            <a:pPr marL="457200">
              <a:spcBef>
                <a:spcPts val="0"/>
              </a:spcBef>
              <a:spcAft>
                <a:spcPts val="0"/>
              </a:spcAft>
              <a:defRPr/>
            </a:pPr>
            <a:r>
              <a:rPr lang="en-US" sz="1000" dirty="0">
                <a:solidFill>
                  <a:schemeClr val="tx2">
                    <a:lumMod val="65000"/>
                  </a:schemeClr>
                </a:solidFill>
                <a:latin typeface="Calibri" panose="020F0502020204030204" pitchFamily="34" charset="0"/>
                <a:ea typeface="Calibri" panose="020F0502020204030204" pitchFamily="34" charset="0"/>
                <a:cs typeface="Calibri" panose="020F0502020204030204" pitchFamily="34" charset="0"/>
              </a:rPr>
              <a:t>Hales…Ogden et al. JAMA. 2018</a:t>
            </a:r>
            <a:endParaRPr lang="en-US" sz="1000" dirty="0">
              <a:solidFill>
                <a:schemeClr val="tx2">
                  <a:lumMod val="65000"/>
                </a:schemeClr>
              </a:solidFill>
            </a:endParaRPr>
          </a:p>
        </p:txBody>
      </p:sp>
      <p:sp>
        <p:nvSpPr>
          <p:cNvPr id="3" name="Slide Number Placeholder 2">
            <a:extLst>
              <a:ext uri="{FF2B5EF4-FFF2-40B4-BE49-F238E27FC236}">
                <a16:creationId xmlns:a16="http://schemas.microsoft.com/office/drawing/2014/main" id="{E6030BF4-B482-420B-9652-3756C846DA9F}"/>
              </a:ext>
            </a:extLst>
          </p:cNvPr>
          <p:cNvSpPr>
            <a:spLocks noGrp="1"/>
          </p:cNvSpPr>
          <p:nvPr>
            <p:ph type="sldNum" sz="quarter" idx="4"/>
          </p:nvPr>
        </p:nvSpPr>
        <p:spPr/>
        <p:txBody>
          <a:bodyPr/>
          <a:lstStyle/>
          <a:p>
            <a:fld id="{EA29C85D-AA73-47BA-935B-03BB56459726}" type="slidenum">
              <a:rPr lang="en-US" altLang="en-US" smtClean="0"/>
              <a:pPr/>
              <a:t>5</a:t>
            </a:fld>
            <a:endParaRPr lang="en-US" altLang="en-US"/>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060914BA-0E98-4147-A92C-05A4EC7B1B6C}"/>
              </a:ext>
            </a:extLst>
          </p:cNvPr>
          <p:cNvSpPr>
            <a:spLocks noGrp="1" noChangeArrowheads="1"/>
          </p:cNvSpPr>
          <p:nvPr>
            <p:ph type="title"/>
          </p:nvPr>
        </p:nvSpPr>
        <p:spPr>
          <a:xfrm>
            <a:off x="342900" y="36513"/>
            <a:ext cx="8458200" cy="800100"/>
          </a:xfrm>
        </p:spPr>
        <p:txBody>
          <a:bodyPr/>
          <a:lstStyle/>
          <a:p>
            <a:pPr eaLnBrk="1" hangingPunct="1"/>
            <a:r>
              <a:rPr lang="en-US" altLang="zh-TW" sz="4000">
                <a:solidFill>
                  <a:srgbClr val="003399"/>
                </a:solidFill>
                <a:latin typeface="Calibri" panose="020F0502020204030204" pitchFamily="34" charset="0"/>
                <a:ea typeface="PMingLiU" panose="02020500000000000000" pitchFamily="18" charset="-120"/>
              </a:rPr>
              <a:t>Why is Childhood Obesity Important?</a:t>
            </a:r>
            <a:endParaRPr lang="en-US" altLang="en-US" sz="4000">
              <a:solidFill>
                <a:srgbClr val="003399"/>
              </a:solidFill>
              <a:latin typeface="Calibri" panose="020F0502020204030204" pitchFamily="34" charset="0"/>
              <a:ea typeface="PMingLiU" panose="02020500000000000000" pitchFamily="18" charset="-120"/>
            </a:endParaRPr>
          </a:p>
        </p:txBody>
      </p:sp>
      <p:sp>
        <p:nvSpPr>
          <p:cNvPr id="155651" name="Content Placeholder 4">
            <a:extLst>
              <a:ext uri="{FF2B5EF4-FFF2-40B4-BE49-F238E27FC236}">
                <a16:creationId xmlns:a16="http://schemas.microsoft.com/office/drawing/2014/main" id="{EBC2935F-9E15-4A0B-86AF-03B35EB958A5}"/>
              </a:ext>
            </a:extLst>
          </p:cNvPr>
          <p:cNvSpPr>
            <a:spLocks noGrp="1" noChangeArrowheads="1"/>
          </p:cNvSpPr>
          <p:nvPr>
            <p:ph sz="half" idx="1"/>
          </p:nvPr>
        </p:nvSpPr>
        <p:spPr>
          <a:xfrm>
            <a:off x="609600" y="971550"/>
            <a:ext cx="2971800" cy="4935538"/>
          </a:xfrm>
        </p:spPr>
        <p:txBody>
          <a:bodyPr/>
          <a:lstStyle/>
          <a:p>
            <a:pPr>
              <a:spcAft>
                <a:spcPts val="400"/>
              </a:spcAft>
            </a:pPr>
            <a:r>
              <a:rPr lang="en-US" altLang="en-US" sz="1600">
                <a:latin typeface="Calibri" panose="020F0502020204030204" pitchFamily="34" charset="0"/>
              </a:rPr>
              <a:t>Childhood obesity is associated with </a:t>
            </a:r>
            <a:r>
              <a:rPr lang="en-GB" altLang="en-US" sz="1600">
                <a:latin typeface="Calibri" panose="020F0502020204030204" pitchFamily="34" charset="0"/>
              </a:rPr>
              <a:t>both short- and long-term </a:t>
            </a:r>
            <a:r>
              <a:rPr lang="en-US" altLang="en-US" sz="1600">
                <a:latin typeface="Calibri" panose="020F0502020204030204" pitchFamily="34" charset="0"/>
              </a:rPr>
              <a:t>consequences including:</a:t>
            </a:r>
          </a:p>
          <a:p>
            <a:pPr lvl="1">
              <a:spcAft>
                <a:spcPts val="400"/>
              </a:spcAft>
            </a:pPr>
            <a:r>
              <a:rPr lang="en-US" altLang="en-US" sz="1600">
                <a:latin typeface="Calibri" panose="020F0502020204030204" pitchFamily="34" charset="0"/>
              </a:rPr>
              <a:t>Fatty Liver Disease</a:t>
            </a:r>
          </a:p>
          <a:p>
            <a:pPr lvl="1">
              <a:spcAft>
                <a:spcPts val="400"/>
              </a:spcAft>
            </a:pPr>
            <a:r>
              <a:rPr lang="en-US" altLang="en-US" sz="1600">
                <a:latin typeface="Calibri" panose="020F0502020204030204" pitchFamily="34" charset="0"/>
              </a:rPr>
              <a:t>Diabetes</a:t>
            </a:r>
          </a:p>
          <a:p>
            <a:pPr lvl="1">
              <a:spcAft>
                <a:spcPts val="400"/>
              </a:spcAft>
            </a:pPr>
            <a:r>
              <a:rPr lang="en-US" altLang="en-US" sz="1600">
                <a:latin typeface="Calibri" panose="020F0502020204030204" pitchFamily="34" charset="0"/>
              </a:rPr>
              <a:t>Heart Disease</a:t>
            </a:r>
          </a:p>
          <a:p>
            <a:pPr lvl="1">
              <a:spcAft>
                <a:spcPts val="400"/>
              </a:spcAft>
            </a:pPr>
            <a:r>
              <a:rPr lang="en-US" altLang="en-US" sz="1600">
                <a:latin typeface="Calibri" panose="020F0502020204030204" pitchFamily="34" charset="0"/>
              </a:rPr>
              <a:t>5 times more likely to have obesity as adults </a:t>
            </a:r>
            <a:r>
              <a:rPr lang="en-US" altLang="en-US" sz="1600">
                <a:latin typeface="Calibri" panose="020F0502020204030204" pitchFamily="34" charset="0"/>
                <a:sym typeface="Wingdings" panose="05000000000000000000" pitchFamily="2" charset="2"/>
              </a:rPr>
              <a:t> Increased c</a:t>
            </a:r>
            <a:r>
              <a:rPr lang="en-US" altLang="en-US" sz="1600">
                <a:latin typeface="Calibri" panose="020F0502020204030204" pitchFamily="34" charset="0"/>
              </a:rPr>
              <a:t>ancer risk (oesophageal, gastric, colorectal, pancreatic, liver)</a:t>
            </a:r>
          </a:p>
          <a:p>
            <a:pPr lvl="1">
              <a:spcAft>
                <a:spcPts val="400"/>
              </a:spcAft>
              <a:buFontTx/>
              <a:buNone/>
            </a:pPr>
            <a:endParaRPr lang="en-US" altLang="en-US" sz="1600">
              <a:latin typeface="Calibri" panose="020F0502020204030204" pitchFamily="34" charset="0"/>
            </a:endParaRPr>
          </a:p>
        </p:txBody>
      </p:sp>
      <p:pic>
        <p:nvPicPr>
          <p:cNvPr id="155652" name="Picture 4" descr="ludwig pic">
            <a:extLst>
              <a:ext uri="{FF2B5EF4-FFF2-40B4-BE49-F238E27FC236}">
                <a16:creationId xmlns:a16="http://schemas.microsoft.com/office/drawing/2014/main" id="{172F3C81-15F6-472B-BD26-977688A2907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40150" y="1073150"/>
            <a:ext cx="4244975" cy="3270250"/>
          </a:xfrm>
        </p:spPr>
      </p:pic>
      <p:sp>
        <p:nvSpPr>
          <p:cNvPr id="2" name="TextBox 1">
            <a:extLst>
              <a:ext uri="{FF2B5EF4-FFF2-40B4-BE49-F238E27FC236}">
                <a16:creationId xmlns:a16="http://schemas.microsoft.com/office/drawing/2014/main" id="{C3C4C633-7279-4BB4-A1A9-D075F85014DA}"/>
              </a:ext>
            </a:extLst>
          </p:cNvPr>
          <p:cNvSpPr txBox="1">
            <a:spLocks noChangeArrowheads="1"/>
          </p:cNvSpPr>
          <p:nvPr/>
        </p:nvSpPr>
        <p:spPr bwMode="auto">
          <a:xfrm>
            <a:off x="184150" y="4579938"/>
            <a:ext cx="38227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r>
              <a:rPr lang="en-US" sz="1200" dirty="0">
                <a:solidFill>
                  <a:schemeClr val="tx2">
                    <a:lumMod val="65000"/>
                  </a:schemeClr>
                </a:solidFill>
                <a:latin typeface="Calibri" panose="020F0502020204030204" pitchFamily="34" charset="0"/>
              </a:rPr>
              <a:t>A watershed moment in tackling childhood obesity</a:t>
            </a:r>
          </a:p>
          <a:p>
            <a:pPr>
              <a:defRPr/>
            </a:pPr>
            <a:r>
              <a:rPr lang="en-US" sz="1200" dirty="0">
                <a:solidFill>
                  <a:schemeClr val="tx2">
                    <a:lumMod val="65000"/>
                  </a:schemeClr>
                </a:solidFill>
                <a:latin typeface="Calibri" panose="020F0502020204030204" pitchFamily="34" charset="0"/>
              </a:rPr>
              <a:t>(May 2019). The Lancet, p.325</a:t>
            </a:r>
            <a:r>
              <a:rPr lang="en-US" sz="1400" dirty="0">
                <a:solidFill>
                  <a:schemeClr val="tx2">
                    <a:lumMod val="65000"/>
                  </a:schemeClr>
                </a:solidFill>
                <a:latin typeface="Calibri" panose="020F0502020204030204" pitchFamily="34" charset="0"/>
              </a:rPr>
              <a:t>.</a:t>
            </a:r>
          </a:p>
          <a:p>
            <a:pPr>
              <a:defRPr/>
            </a:pPr>
            <a:endParaRPr lang="en-US" altLang="en-US" dirty="0"/>
          </a:p>
        </p:txBody>
      </p:sp>
      <p:sp>
        <p:nvSpPr>
          <p:cNvPr id="4" name="Slide Number Placeholder 3">
            <a:extLst>
              <a:ext uri="{FF2B5EF4-FFF2-40B4-BE49-F238E27FC236}">
                <a16:creationId xmlns:a16="http://schemas.microsoft.com/office/drawing/2014/main" id="{F6F11B20-06D3-4640-BB76-D8830410A3B8}"/>
              </a:ext>
            </a:extLst>
          </p:cNvPr>
          <p:cNvSpPr>
            <a:spLocks noGrp="1"/>
          </p:cNvSpPr>
          <p:nvPr>
            <p:ph type="sldNum" sz="quarter" idx="4"/>
          </p:nvPr>
        </p:nvSpPr>
        <p:spPr/>
        <p:txBody>
          <a:bodyPr/>
          <a:lstStyle/>
          <a:p>
            <a:fld id="{EA29C85D-AA73-47BA-935B-03BB56459726}" type="slidenum">
              <a:rPr lang="en-US" altLang="en-US" smtClean="0"/>
              <a:pPr/>
              <a:t>6</a:t>
            </a:fld>
            <a:endParaRPr lang="en-US" alt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7698" name="Picture 2">
            <a:extLst>
              <a:ext uri="{FF2B5EF4-FFF2-40B4-BE49-F238E27FC236}">
                <a16:creationId xmlns:a16="http://schemas.microsoft.com/office/drawing/2014/main" id="{7058F26C-3D14-4694-8DAD-5DD042386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588"/>
            <a:ext cx="83820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2DCD91B7-C165-4F69-B420-43A5A1DAB659}"/>
              </a:ext>
            </a:extLst>
          </p:cNvPr>
          <p:cNvSpPr>
            <a:spLocks noGrp="1"/>
          </p:cNvSpPr>
          <p:nvPr>
            <p:ph type="sldNum" sz="quarter" idx="4"/>
          </p:nvPr>
        </p:nvSpPr>
        <p:spPr/>
        <p:txBody>
          <a:bodyPr/>
          <a:lstStyle/>
          <a:p>
            <a:fld id="{EA29C85D-AA73-47BA-935B-03BB56459726}" type="slidenum">
              <a:rPr lang="en-US" altLang="en-US" smtClean="0"/>
              <a:pPr/>
              <a:t>7</a:t>
            </a:fld>
            <a:endParaRPr lang="en-US" alt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8B0213DD-EB9E-4E02-959C-FB9072856B99}"/>
              </a:ext>
            </a:extLst>
          </p:cNvPr>
          <p:cNvSpPr>
            <a:spLocks noGrp="1" noChangeArrowheads="1"/>
          </p:cNvSpPr>
          <p:nvPr>
            <p:ph type="title"/>
          </p:nvPr>
        </p:nvSpPr>
        <p:spPr>
          <a:xfrm>
            <a:off x="381000" y="115888"/>
            <a:ext cx="8382000" cy="628650"/>
          </a:xfrm>
        </p:spPr>
        <p:txBody>
          <a:bodyPr/>
          <a:lstStyle/>
          <a:p>
            <a:pPr algn="ctr"/>
            <a:r>
              <a:rPr lang="en-US" altLang="en-US" sz="4000">
                <a:solidFill>
                  <a:srgbClr val="003399"/>
                </a:solidFill>
                <a:latin typeface="Calibri" panose="020F0502020204030204" pitchFamily="34" charset="0"/>
              </a:rPr>
              <a:t>Summary of Evidence &amp; Recent Trends</a:t>
            </a:r>
          </a:p>
        </p:txBody>
      </p:sp>
      <p:sp>
        <p:nvSpPr>
          <p:cNvPr id="159747" name="Rectangle 3">
            <a:extLst>
              <a:ext uri="{FF2B5EF4-FFF2-40B4-BE49-F238E27FC236}">
                <a16:creationId xmlns:a16="http://schemas.microsoft.com/office/drawing/2014/main" id="{57CC62A1-F34D-418C-B5D6-FF02C223D06E}"/>
              </a:ext>
            </a:extLst>
          </p:cNvPr>
          <p:cNvSpPr>
            <a:spLocks noGrp="1" noChangeArrowheads="1"/>
          </p:cNvSpPr>
          <p:nvPr>
            <p:ph type="body" idx="1"/>
          </p:nvPr>
        </p:nvSpPr>
        <p:spPr>
          <a:xfrm>
            <a:off x="685800" y="971550"/>
            <a:ext cx="7772400" cy="4056063"/>
          </a:xfrm>
        </p:spPr>
        <p:txBody>
          <a:bodyPr/>
          <a:lstStyle/>
          <a:p>
            <a:pPr marL="127000" indent="-127000"/>
            <a:r>
              <a:rPr lang="en-US" altLang="en-US">
                <a:latin typeface="Calibri" panose="020F0502020204030204" pitchFamily="34" charset="0"/>
              </a:rPr>
              <a:t>Childhood obesity is highly prevalent, spares no age group, and is of consequence; </a:t>
            </a:r>
          </a:p>
          <a:p>
            <a:pPr marL="127000" indent="-127000"/>
            <a:r>
              <a:rPr lang="en-US" altLang="en-US">
                <a:latin typeface="Calibri" panose="020F0502020204030204" pitchFamily="34" charset="0"/>
              </a:rPr>
              <a:t>Obesity disproportionately affects racial/ethnic minorities;  </a:t>
            </a:r>
          </a:p>
          <a:p>
            <a:pPr marL="127000" indent="-127000"/>
            <a:r>
              <a:rPr lang="en-US" altLang="en-US">
                <a:latin typeface="Calibri" panose="020F0502020204030204" pitchFamily="34" charset="0"/>
              </a:rPr>
              <a:t>Among non-Hispanic white children, obesity prevalence increases as household income and education of head of household decreases – inconsistent association among non-white children;</a:t>
            </a:r>
          </a:p>
          <a:p>
            <a:pPr marL="127000" indent="-127000"/>
            <a:r>
              <a:rPr lang="en-US" altLang="en-US">
                <a:latin typeface="Calibri" panose="020F0502020204030204" pitchFamily="34" charset="0"/>
              </a:rPr>
              <a:t>Progress has been made in obesity reductions among low-income preschool age children;</a:t>
            </a:r>
          </a:p>
          <a:p>
            <a:pPr marL="127000" indent="-127000"/>
            <a:r>
              <a:rPr lang="en-US" altLang="en-US">
                <a:latin typeface="Calibri" panose="020F0502020204030204" pitchFamily="34" charset="0"/>
              </a:rPr>
              <a:t>Not yet closing the gap in disparities with evidence to suggest that the highest risk children have not benefited equally from national obesity prevention efforts.  </a:t>
            </a:r>
          </a:p>
        </p:txBody>
      </p:sp>
      <p:sp>
        <p:nvSpPr>
          <p:cNvPr id="3" name="Slide Number Placeholder 2">
            <a:extLst>
              <a:ext uri="{FF2B5EF4-FFF2-40B4-BE49-F238E27FC236}">
                <a16:creationId xmlns:a16="http://schemas.microsoft.com/office/drawing/2014/main" id="{9D4A731E-D836-4043-BE3E-05F6A1AECB13}"/>
              </a:ext>
            </a:extLst>
          </p:cNvPr>
          <p:cNvSpPr>
            <a:spLocks noGrp="1"/>
          </p:cNvSpPr>
          <p:nvPr>
            <p:ph type="sldNum" sz="quarter" idx="4"/>
          </p:nvPr>
        </p:nvSpPr>
        <p:spPr/>
        <p:txBody>
          <a:bodyPr/>
          <a:lstStyle/>
          <a:p>
            <a:fld id="{EA29C85D-AA73-47BA-935B-03BB56459726}" type="slidenum">
              <a:rPr lang="en-US" altLang="en-US" smtClean="0"/>
              <a:pPr/>
              <a:t>8</a:t>
            </a:fld>
            <a:endParaRPr lang="en-US" alt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763D2A2B-CC81-4D9A-A6AC-E07AA8CFC73C}"/>
              </a:ext>
            </a:extLst>
          </p:cNvPr>
          <p:cNvSpPr>
            <a:spLocks noGrp="1" noChangeArrowheads="1"/>
          </p:cNvSpPr>
          <p:nvPr>
            <p:ph type="title"/>
          </p:nvPr>
        </p:nvSpPr>
        <p:spPr>
          <a:xfrm>
            <a:off x="114300" y="155575"/>
            <a:ext cx="8915400" cy="571500"/>
          </a:xfrm>
        </p:spPr>
        <p:txBody>
          <a:bodyPr/>
          <a:lstStyle/>
          <a:p>
            <a:pPr eaLnBrk="1" hangingPunct="1"/>
            <a:r>
              <a:rPr lang="en-US" altLang="en-US" sz="3800">
                <a:solidFill>
                  <a:srgbClr val="003399"/>
                </a:solidFill>
                <a:latin typeface="Calibri" panose="020F0502020204030204" pitchFamily="34" charset="0"/>
              </a:rPr>
              <a:t>Selected Determinants of Childhood Obesity</a:t>
            </a:r>
          </a:p>
        </p:txBody>
      </p:sp>
      <p:sp>
        <p:nvSpPr>
          <p:cNvPr id="97282" name="Rectangle 4">
            <a:extLst>
              <a:ext uri="{FF2B5EF4-FFF2-40B4-BE49-F238E27FC236}">
                <a16:creationId xmlns:a16="http://schemas.microsoft.com/office/drawing/2014/main" id="{E4A2B2D4-BD5B-4EA6-9CB7-72DAE44F67C4}"/>
              </a:ext>
            </a:extLst>
          </p:cNvPr>
          <p:cNvSpPr>
            <a:spLocks noGrp="1" noChangeArrowheads="1"/>
          </p:cNvSpPr>
          <p:nvPr>
            <p:ph type="body" sz="half" idx="4294967295"/>
          </p:nvPr>
        </p:nvSpPr>
        <p:spPr>
          <a:xfrm>
            <a:off x="4724400" y="895350"/>
            <a:ext cx="4038600" cy="4092575"/>
          </a:xfrm>
          <a:solidFill>
            <a:srgbClr val="CCECFF"/>
          </a:solidFill>
        </p:spPr>
        <p:txBody>
          <a:bodyPr/>
          <a:lstStyle/>
          <a:p>
            <a:pPr marL="0" indent="0" eaLnBrk="1" hangingPunct="1">
              <a:spcBef>
                <a:spcPts val="0"/>
              </a:spcBef>
              <a:spcAft>
                <a:spcPts val="600"/>
              </a:spcAft>
              <a:buFont typeface="Times" panose="02020603050405020304" pitchFamily="18" charset="0"/>
              <a:buNone/>
              <a:defRPr/>
            </a:pPr>
            <a:r>
              <a:rPr lang="en-US" altLang="en-US" sz="1600" b="1" dirty="0">
                <a:latin typeface="Calibri" panose="020F0502020204030204" pitchFamily="34" charset="0"/>
              </a:rPr>
              <a:t>Later Childhood</a:t>
            </a:r>
          </a:p>
          <a:p>
            <a:pPr eaLnBrk="1" hangingPunct="1">
              <a:spcBef>
                <a:spcPts val="0"/>
              </a:spcBef>
              <a:spcAft>
                <a:spcPts val="600"/>
              </a:spcAft>
              <a:defRPr/>
            </a:pPr>
            <a:r>
              <a:rPr lang="en-US" altLang="en-US" sz="1600" dirty="0">
                <a:latin typeface="Calibri" panose="020F0502020204030204" pitchFamily="34" charset="0"/>
              </a:rPr>
              <a:t>Portion sizes (Fisher et al. 2008)</a:t>
            </a:r>
          </a:p>
          <a:p>
            <a:pPr eaLnBrk="1" hangingPunct="1">
              <a:spcBef>
                <a:spcPts val="0"/>
              </a:spcBef>
              <a:spcAft>
                <a:spcPts val="600"/>
              </a:spcAft>
              <a:defRPr/>
            </a:pPr>
            <a:r>
              <a:rPr lang="en-US" altLang="en-US" sz="1600" dirty="0">
                <a:latin typeface="Calibri" panose="020F0502020204030204" pitchFamily="34" charset="0"/>
              </a:rPr>
              <a:t>Fast food intake (Taveras et al. 2006)</a:t>
            </a:r>
          </a:p>
          <a:p>
            <a:pPr eaLnBrk="1" hangingPunct="1">
              <a:spcBef>
                <a:spcPts val="0"/>
              </a:spcBef>
              <a:spcAft>
                <a:spcPts val="600"/>
              </a:spcAft>
              <a:defRPr/>
            </a:pPr>
            <a:r>
              <a:rPr lang="en-US" altLang="en-US" sz="1600" dirty="0">
                <a:latin typeface="Calibri" panose="020F0502020204030204" pitchFamily="34" charset="0"/>
              </a:rPr>
              <a:t>Sugar-sweetened beverages</a:t>
            </a:r>
          </a:p>
          <a:p>
            <a:pPr eaLnBrk="1" hangingPunct="1">
              <a:spcBef>
                <a:spcPts val="0"/>
              </a:spcBef>
              <a:spcAft>
                <a:spcPts val="600"/>
              </a:spcAft>
              <a:defRPr/>
            </a:pPr>
            <a:r>
              <a:rPr lang="en-US" altLang="en-US" sz="1600" dirty="0">
                <a:latin typeface="Calibri" panose="020F0502020204030204" pitchFamily="34" charset="0"/>
              </a:rPr>
              <a:t>Physical activity</a:t>
            </a:r>
          </a:p>
          <a:p>
            <a:pPr eaLnBrk="1" hangingPunct="1">
              <a:spcBef>
                <a:spcPts val="0"/>
              </a:spcBef>
              <a:spcAft>
                <a:spcPts val="600"/>
              </a:spcAft>
              <a:defRPr/>
            </a:pPr>
            <a:r>
              <a:rPr lang="en-US" altLang="en-US" sz="1600" dirty="0">
                <a:latin typeface="Calibri" panose="020F0502020204030204" pitchFamily="34" charset="0"/>
              </a:rPr>
              <a:t>Sleep duration and quality (Taveras et al. 2008)</a:t>
            </a:r>
          </a:p>
          <a:p>
            <a:pPr eaLnBrk="1" hangingPunct="1">
              <a:spcBef>
                <a:spcPts val="0"/>
              </a:spcBef>
              <a:spcAft>
                <a:spcPts val="600"/>
              </a:spcAft>
              <a:defRPr/>
            </a:pPr>
            <a:r>
              <a:rPr lang="en-US" altLang="en-US" sz="1600" dirty="0">
                <a:latin typeface="Calibri" panose="020F0502020204030204" pitchFamily="34" charset="0"/>
              </a:rPr>
              <a:t>Television viewing (Taveras et al. 2007) &amp; TV sets in bedrooms</a:t>
            </a:r>
          </a:p>
          <a:p>
            <a:pPr eaLnBrk="1" hangingPunct="1">
              <a:spcBef>
                <a:spcPts val="0"/>
              </a:spcBef>
              <a:spcAft>
                <a:spcPts val="600"/>
              </a:spcAft>
              <a:defRPr/>
            </a:pPr>
            <a:r>
              <a:rPr lang="en-US" altLang="en-US" sz="1600" dirty="0">
                <a:latin typeface="Calibri" panose="020F0502020204030204" pitchFamily="34" charset="0"/>
              </a:rPr>
              <a:t>Food &amp; marketing environments </a:t>
            </a:r>
          </a:p>
          <a:p>
            <a:pPr eaLnBrk="1" hangingPunct="1">
              <a:spcBef>
                <a:spcPts val="0"/>
              </a:spcBef>
              <a:spcAft>
                <a:spcPts val="600"/>
              </a:spcAft>
              <a:defRPr/>
            </a:pPr>
            <a:r>
              <a:rPr lang="en-US" altLang="en-US" sz="1600" dirty="0">
                <a:latin typeface="Calibri" panose="020F0502020204030204" pitchFamily="34" charset="0"/>
              </a:rPr>
              <a:t>Socio-cultural, recreation, &amp; transport environments</a:t>
            </a:r>
          </a:p>
          <a:p>
            <a:pPr marL="0" indent="0" eaLnBrk="1" hangingPunct="1">
              <a:spcBef>
                <a:spcPts val="0"/>
              </a:spcBef>
              <a:spcAft>
                <a:spcPts val="600"/>
              </a:spcAft>
              <a:buFont typeface="Times" panose="02020603050405020304" pitchFamily="18" charset="0"/>
              <a:buNone/>
              <a:defRPr/>
            </a:pPr>
            <a:endParaRPr lang="en-US" altLang="en-US" sz="1200" dirty="0">
              <a:latin typeface="Calibri" panose="020F0502020204030204" pitchFamily="34" charset="0"/>
            </a:endParaRPr>
          </a:p>
        </p:txBody>
      </p:sp>
      <p:sp>
        <p:nvSpPr>
          <p:cNvPr id="97283" name="Rectangle 3">
            <a:extLst>
              <a:ext uri="{FF2B5EF4-FFF2-40B4-BE49-F238E27FC236}">
                <a16:creationId xmlns:a16="http://schemas.microsoft.com/office/drawing/2014/main" id="{DF88BC90-E6AD-4074-A423-75F08107357B}"/>
              </a:ext>
            </a:extLst>
          </p:cNvPr>
          <p:cNvSpPr>
            <a:spLocks noGrp="1" noChangeArrowheads="1"/>
          </p:cNvSpPr>
          <p:nvPr>
            <p:ph type="body" sz="half" idx="4294967295"/>
          </p:nvPr>
        </p:nvSpPr>
        <p:spPr>
          <a:xfrm>
            <a:off x="304800" y="895350"/>
            <a:ext cx="4267200" cy="4092575"/>
          </a:xfrm>
          <a:solidFill>
            <a:srgbClr val="FFFFCC"/>
          </a:solidFill>
        </p:spPr>
        <p:txBody>
          <a:bodyPr/>
          <a:lstStyle/>
          <a:p>
            <a:pPr marL="0" indent="0" eaLnBrk="1" hangingPunct="1">
              <a:spcBef>
                <a:spcPts val="0"/>
              </a:spcBef>
              <a:spcAft>
                <a:spcPts val="600"/>
              </a:spcAft>
              <a:buFont typeface="Times" panose="02020603050405020304" pitchFamily="18" charset="0"/>
              <a:buNone/>
              <a:defRPr/>
            </a:pPr>
            <a:r>
              <a:rPr lang="en-US" altLang="en-US" sz="1600" b="1" dirty="0">
                <a:latin typeface="Calibri" panose="020F0502020204030204" pitchFamily="34" charset="0"/>
              </a:rPr>
              <a:t>Early Life</a:t>
            </a:r>
          </a:p>
          <a:p>
            <a:pPr eaLnBrk="1" hangingPunct="1">
              <a:spcBef>
                <a:spcPts val="0"/>
              </a:spcBef>
              <a:spcAft>
                <a:spcPts val="600"/>
              </a:spcAft>
              <a:defRPr/>
            </a:pPr>
            <a:r>
              <a:rPr lang="en-US" altLang="en-US" sz="1600" dirty="0">
                <a:latin typeface="Calibri" panose="020F0502020204030204" pitchFamily="34" charset="0"/>
              </a:rPr>
              <a:t>Maternal Obesity, excess gestational weight gain (Oken, Taveras et al. 2006) and GDM</a:t>
            </a:r>
          </a:p>
          <a:p>
            <a:pPr eaLnBrk="1" hangingPunct="1">
              <a:spcBef>
                <a:spcPts val="0"/>
              </a:spcBef>
              <a:spcAft>
                <a:spcPts val="600"/>
              </a:spcAft>
              <a:defRPr/>
            </a:pPr>
            <a:r>
              <a:rPr lang="en-US" altLang="en-US" sz="1600" dirty="0">
                <a:latin typeface="Calibri" panose="020F0502020204030204" pitchFamily="34" charset="0"/>
              </a:rPr>
              <a:t>Maternal smoking during pregnancy (Oken, Taveras, et al. 2006)</a:t>
            </a:r>
          </a:p>
          <a:p>
            <a:pPr eaLnBrk="1" hangingPunct="1">
              <a:spcBef>
                <a:spcPts val="0"/>
              </a:spcBef>
              <a:spcAft>
                <a:spcPts val="600"/>
              </a:spcAft>
              <a:defRPr/>
            </a:pPr>
            <a:r>
              <a:rPr lang="en-US" altLang="en-US" sz="1600" dirty="0">
                <a:latin typeface="Calibri" panose="020F0502020204030204" pitchFamily="34" charset="0"/>
              </a:rPr>
              <a:t>Rapid infant weight gain  (Taveras et al. 2009)</a:t>
            </a:r>
          </a:p>
          <a:p>
            <a:pPr eaLnBrk="1" hangingPunct="1">
              <a:spcBef>
                <a:spcPts val="0"/>
              </a:spcBef>
              <a:spcAft>
                <a:spcPts val="600"/>
              </a:spcAft>
              <a:defRPr/>
            </a:pPr>
            <a:r>
              <a:rPr lang="en-US" altLang="en-US" sz="1600" dirty="0">
                <a:latin typeface="Calibri" panose="020F0502020204030204" pitchFamily="34" charset="0"/>
              </a:rPr>
              <a:t>Breastfeeding (Taveras et al. 2005)</a:t>
            </a:r>
          </a:p>
          <a:p>
            <a:pPr eaLnBrk="1" hangingPunct="1">
              <a:spcBef>
                <a:spcPts val="0"/>
              </a:spcBef>
              <a:spcAft>
                <a:spcPts val="600"/>
              </a:spcAft>
              <a:defRPr/>
            </a:pPr>
            <a:r>
              <a:rPr lang="en-US" altLang="en-US" sz="1600" dirty="0">
                <a:latin typeface="Calibri" panose="020F0502020204030204" pitchFamily="34" charset="0"/>
              </a:rPr>
              <a:t>Responsiveness to infant hunger and satiety cues (Hodges and Fisher, 2008)</a:t>
            </a:r>
            <a:endParaRPr lang="en-US" altLang="en-US" sz="1600" i="1" dirty="0">
              <a:latin typeface="Calibri" panose="020F0502020204030204" pitchFamily="34" charset="0"/>
            </a:endParaRPr>
          </a:p>
          <a:p>
            <a:pPr eaLnBrk="1" hangingPunct="1">
              <a:spcBef>
                <a:spcPts val="0"/>
              </a:spcBef>
              <a:spcAft>
                <a:spcPts val="600"/>
              </a:spcAft>
              <a:defRPr/>
            </a:pPr>
            <a:r>
              <a:rPr lang="en-US" altLang="en-US" sz="1600" dirty="0">
                <a:latin typeface="Calibri" panose="020F0502020204030204" pitchFamily="34" charset="0"/>
              </a:rPr>
              <a:t>Parental feeding practices, eating in the absence of hunger (Taveras, 2006, Fisher and Birch, 1998 &amp; 2009) </a:t>
            </a:r>
          </a:p>
          <a:p>
            <a:pPr eaLnBrk="1" hangingPunct="1">
              <a:spcBef>
                <a:spcPts val="0"/>
              </a:spcBef>
              <a:spcAft>
                <a:spcPts val="600"/>
              </a:spcAft>
              <a:defRPr/>
            </a:pPr>
            <a:r>
              <a:rPr lang="en-US" altLang="en-US" sz="1600" dirty="0">
                <a:latin typeface="Calibri" panose="020F0502020204030204" pitchFamily="34" charset="0"/>
              </a:rPr>
              <a:t>Sleep duration &amp; quality (Taveras et al. 2008)</a:t>
            </a:r>
          </a:p>
          <a:p>
            <a:pPr eaLnBrk="1" hangingPunct="1">
              <a:lnSpc>
                <a:spcPct val="80000"/>
              </a:lnSpc>
              <a:buFontTx/>
              <a:buNone/>
              <a:defRPr/>
            </a:pPr>
            <a:endParaRPr lang="en-US" altLang="en-US" sz="900" dirty="0"/>
          </a:p>
          <a:p>
            <a:pPr eaLnBrk="1" hangingPunct="1">
              <a:lnSpc>
                <a:spcPct val="80000"/>
              </a:lnSpc>
              <a:defRPr/>
            </a:pPr>
            <a:endParaRPr lang="en-US" altLang="en-US" sz="900" dirty="0"/>
          </a:p>
        </p:txBody>
      </p:sp>
      <p:sp>
        <p:nvSpPr>
          <p:cNvPr id="3" name="Slide Number Placeholder 2">
            <a:extLst>
              <a:ext uri="{FF2B5EF4-FFF2-40B4-BE49-F238E27FC236}">
                <a16:creationId xmlns:a16="http://schemas.microsoft.com/office/drawing/2014/main" id="{93CA5E6D-9C61-4034-860E-30197B9E784E}"/>
              </a:ext>
            </a:extLst>
          </p:cNvPr>
          <p:cNvSpPr>
            <a:spLocks noGrp="1"/>
          </p:cNvSpPr>
          <p:nvPr>
            <p:ph type="sldNum" sz="quarter" idx="4"/>
          </p:nvPr>
        </p:nvSpPr>
        <p:spPr/>
        <p:txBody>
          <a:bodyPr/>
          <a:lstStyle/>
          <a:p>
            <a:fld id="{EA29C85D-AA73-47BA-935B-03BB56459726}" type="slidenum">
              <a:rPr lang="en-US" altLang="en-US" smtClean="0"/>
              <a:pPr/>
              <a:t>9</a:t>
            </a:fld>
            <a:endParaRPr lang="en-US" altLang="en-US"/>
          </a:p>
        </p:txBody>
      </p:sp>
    </p:spTree>
  </p:cSld>
  <p:clrMapOvr>
    <a:masterClrMapping/>
  </p:clrMapOvr>
  <p:transition spd="slow"/>
</p:sld>
</file>

<file path=ppt/theme/theme1.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Transplant_r1b">
  <a:themeElements>
    <a:clrScheme name="Default Design 13">
      <a:dk1>
        <a:srgbClr val="000000"/>
      </a:dk1>
      <a:lt1>
        <a:srgbClr val="999999"/>
      </a:lt1>
      <a:dk2>
        <a:srgbClr val="FFFFFF"/>
      </a:dk2>
      <a:lt2>
        <a:srgbClr val="808080"/>
      </a:lt2>
      <a:accent1>
        <a:srgbClr val="006100"/>
      </a:accent1>
      <a:accent2>
        <a:srgbClr val="007DA3"/>
      </a:accent2>
      <a:accent3>
        <a:srgbClr val="CACACA"/>
      </a:accent3>
      <a:accent4>
        <a:srgbClr val="000000"/>
      </a:accent4>
      <a:accent5>
        <a:srgbClr val="AAB7AA"/>
      </a:accent5>
      <a:accent6>
        <a:srgbClr val="007193"/>
      </a:accent6>
      <a:hlink>
        <a:srgbClr val="FD7500"/>
      </a:hlink>
      <a:folHlink>
        <a:srgbClr val="CC0002"/>
      </a:folHlink>
    </a:clrScheme>
    <a:fontScheme name="Default Design">
      <a:majorFont>
        <a:latin typeface="Palatino"/>
        <a:ea typeface="ＭＳ Ｐゴシック"/>
        <a:cs typeface=""/>
      </a:majorFont>
      <a:minorFont>
        <a:latin typeface="Univers 47 Condensed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999999"/>
        </a:lt1>
        <a:dk2>
          <a:srgbClr val="FFFFFF"/>
        </a:dk2>
        <a:lt2>
          <a:srgbClr val="808080"/>
        </a:lt2>
        <a:accent1>
          <a:srgbClr val="006100"/>
        </a:accent1>
        <a:accent2>
          <a:srgbClr val="007DA3"/>
        </a:accent2>
        <a:accent3>
          <a:srgbClr val="CACACA"/>
        </a:accent3>
        <a:accent4>
          <a:srgbClr val="000000"/>
        </a:accent4>
        <a:accent5>
          <a:srgbClr val="AAB7AA"/>
        </a:accent5>
        <a:accent6>
          <a:srgbClr val="007193"/>
        </a:accent6>
        <a:hlink>
          <a:srgbClr val="FD7500"/>
        </a:hlink>
        <a:folHlink>
          <a:srgbClr val="CC000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Transplant_r1b">
  <a:themeElements>
    <a:clrScheme name="Default Design 13">
      <a:dk1>
        <a:srgbClr val="000000"/>
      </a:dk1>
      <a:lt1>
        <a:srgbClr val="999999"/>
      </a:lt1>
      <a:dk2>
        <a:srgbClr val="FFFFFF"/>
      </a:dk2>
      <a:lt2>
        <a:srgbClr val="808080"/>
      </a:lt2>
      <a:accent1>
        <a:srgbClr val="006100"/>
      </a:accent1>
      <a:accent2>
        <a:srgbClr val="007DA3"/>
      </a:accent2>
      <a:accent3>
        <a:srgbClr val="CACACA"/>
      </a:accent3>
      <a:accent4>
        <a:srgbClr val="000000"/>
      </a:accent4>
      <a:accent5>
        <a:srgbClr val="AAB7AA"/>
      </a:accent5>
      <a:accent6>
        <a:srgbClr val="007193"/>
      </a:accent6>
      <a:hlink>
        <a:srgbClr val="FD7500"/>
      </a:hlink>
      <a:folHlink>
        <a:srgbClr val="CC0002"/>
      </a:folHlink>
    </a:clrScheme>
    <a:fontScheme name="Default Design">
      <a:majorFont>
        <a:latin typeface="Palatino"/>
        <a:ea typeface="ＭＳ Ｐゴシック"/>
        <a:cs typeface=""/>
      </a:majorFont>
      <a:minorFont>
        <a:latin typeface="Univers 47 Condensed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999999"/>
        </a:lt1>
        <a:dk2>
          <a:srgbClr val="FFFFFF"/>
        </a:dk2>
        <a:lt2>
          <a:srgbClr val="808080"/>
        </a:lt2>
        <a:accent1>
          <a:srgbClr val="006100"/>
        </a:accent1>
        <a:accent2>
          <a:srgbClr val="007DA3"/>
        </a:accent2>
        <a:accent3>
          <a:srgbClr val="CACACA"/>
        </a:accent3>
        <a:accent4>
          <a:srgbClr val="000000"/>
        </a:accent4>
        <a:accent5>
          <a:srgbClr val="AAB7AA"/>
        </a:accent5>
        <a:accent6>
          <a:srgbClr val="007193"/>
        </a:accent6>
        <a:hlink>
          <a:srgbClr val="FD7500"/>
        </a:hlink>
        <a:folHlink>
          <a:srgbClr val="CC000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ransplant_r1b">
  <a:themeElements>
    <a:clrScheme name="Default Design 13">
      <a:dk1>
        <a:srgbClr val="000000"/>
      </a:dk1>
      <a:lt1>
        <a:srgbClr val="999999"/>
      </a:lt1>
      <a:dk2>
        <a:srgbClr val="FFFFFF"/>
      </a:dk2>
      <a:lt2>
        <a:srgbClr val="808080"/>
      </a:lt2>
      <a:accent1>
        <a:srgbClr val="006100"/>
      </a:accent1>
      <a:accent2>
        <a:srgbClr val="007DA3"/>
      </a:accent2>
      <a:accent3>
        <a:srgbClr val="CACACA"/>
      </a:accent3>
      <a:accent4>
        <a:srgbClr val="000000"/>
      </a:accent4>
      <a:accent5>
        <a:srgbClr val="AAB7AA"/>
      </a:accent5>
      <a:accent6>
        <a:srgbClr val="007193"/>
      </a:accent6>
      <a:hlink>
        <a:srgbClr val="FD7500"/>
      </a:hlink>
      <a:folHlink>
        <a:srgbClr val="CC0002"/>
      </a:folHlink>
    </a:clrScheme>
    <a:fontScheme name="Default Design">
      <a:majorFont>
        <a:latin typeface="Palatino"/>
        <a:ea typeface="ＭＳ Ｐゴシック"/>
        <a:cs typeface=""/>
      </a:majorFont>
      <a:minorFont>
        <a:latin typeface="Univers 47 Condensed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999999"/>
        </a:lt1>
        <a:dk2>
          <a:srgbClr val="FFFFFF"/>
        </a:dk2>
        <a:lt2>
          <a:srgbClr val="808080"/>
        </a:lt2>
        <a:accent1>
          <a:srgbClr val="006100"/>
        </a:accent1>
        <a:accent2>
          <a:srgbClr val="007DA3"/>
        </a:accent2>
        <a:accent3>
          <a:srgbClr val="CACACA"/>
        </a:accent3>
        <a:accent4>
          <a:srgbClr val="000000"/>
        </a:accent4>
        <a:accent5>
          <a:srgbClr val="AAB7AA"/>
        </a:accent5>
        <a:accent6>
          <a:srgbClr val="007193"/>
        </a:accent6>
        <a:hlink>
          <a:srgbClr val="FD7500"/>
        </a:hlink>
        <a:folHlink>
          <a:srgbClr val="CC000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edline_template">
  <a:themeElements>
    <a:clrScheme name="Medline">
      <a:dk1>
        <a:sysClr val="windowText" lastClr="000000"/>
      </a:dk1>
      <a:lt1>
        <a:sysClr val="window" lastClr="FFFFFF"/>
      </a:lt1>
      <a:dk2>
        <a:srgbClr val="00215C"/>
      </a:dk2>
      <a:lt2>
        <a:srgbClr val="E3F3FB"/>
      </a:lt2>
      <a:accent1>
        <a:srgbClr val="00338E"/>
      </a:accent1>
      <a:accent2>
        <a:srgbClr val="8E9090"/>
      </a:accent2>
      <a:accent3>
        <a:srgbClr val="5EB0E6"/>
      </a:accent3>
      <a:accent4>
        <a:srgbClr val="4F107A"/>
      </a:accent4>
      <a:accent5>
        <a:srgbClr val="688A7E"/>
      </a:accent5>
      <a:accent6>
        <a:srgbClr val="661F43"/>
      </a:accent6>
      <a:hlink>
        <a:srgbClr val="5EB0E6"/>
      </a:hlink>
      <a:folHlink>
        <a:srgbClr val="8E90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lnSpc>
            <a:spcPct val="90000"/>
          </a:lnSpc>
          <a:defRPr dirty="0" smtClean="0">
            <a:cs typeface="Arial" pitchFamily="34" charset="0"/>
          </a:defRPr>
        </a:defPPr>
      </a:lstStyle>
    </a:spDef>
    <a:lnDef>
      <a:spPr>
        <a:ln w="19050">
          <a:solidFill>
            <a:schemeClr val="accent2"/>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theme>
</file>

<file path=ppt/theme/theme7.xml><?xml version="1.0" encoding="utf-8"?>
<a:theme xmlns:a="http://schemas.openxmlformats.org/drawingml/2006/main" name="1_Blank Presentation">
  <a:themeElements>
    <a:clrScheme name="">
      <a:dk1>
        <a:srgbClr val="000000"/>
      </a:dk1>
      <a:lt1>
        <a:srgbClr val="FFFFFF"/>
      </a:lt1>
      <a:dk2>
        <a:srgbClr val="482F92"/>
      </a:dk2>
      <a:lt2>
        <a:srgbClr val="808080"/>
      </a:lt2>
      <a:accent1>
        <a:srgbClr val="FCAF17"/>
      </a:accent1>
      <a:accent2>
        <a:srgbClr val="482F92"/>
      </a:accent2>
      <a:accent3>
        <a:srgbClr val="FFFFFF"/>
      </a:accent3>
      <a:accent4>
        <a:srgbClr val="000000"/>
      </a:accent4>
      <a:accent5>
        <a:srgbClr val="FDD4AB"/>
      </a:accent5>
      <a:accent6>
        <a:srgbClr val="402A84"/>
      </a:accent6>
      <a:hlink>
        <a:srgbClr val="C41425"/>
      </a:hlink>
      <a:folHlink>
        <a:srgbClr val="237496"/>
      </a:folHlink>
    </a:clrScheme>
    <a:fontScheme name="Blank Presentation">
      <a:majorFont>
        <a:latin typeface="Univers 67 CondensedBold"/>
        <a:ea typeface=""/>
        <a:cs typeface=""/>
      </a:majorFont>
      <a:minorFont>
        <a:latin typeface="Univers 57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ransplant_r1b">
  <a:themeElements>
    <a:clrScheme name="Default Design 13">
      <a:dk1>
        <a:srgbClr val="000000"/>
      </a:dk1>
      <a:lt1>
        <a:srgbClr val="999999"/>
      </a:lt1>
      <a:dk2>
        <a:srgbClr val="FFFFFF"/>
      </a:dk2>
      <a:lt2>
        <a:srgbClr val="808080"/>
      </a:lt2>
      <a:accent1>
        <a:srgbClr val="006100"/>
      </a:accent1>
      <a:accent2>
        <a:srgbClr val="007DA3"/>
      </a:accent2>
      <a:accent3>
        <a:srgbClr val="CACACA"/>
      </a:accent3>
      <a:accent4>
        <a:srgbClr val="000000"/>
      </a:accent4>
      <a:accent5>
        <a:srgbClr val="AAB7AA"/>
      </a:accent5>
      <a:accent6>
        <a:srgbClr val="007193"/>
      </a:accent6>
      <a:hlink>
        <a:srgbClr val="FD7500"/>
      </a:hlink>
      <a:folHlink>
        <a:srgbClr val="CC0002"/>
      </a:folHlink>
    </a:clrScheme>
    <a:fontScheme name="Default Design">
      <a:majorFont>
        <a:latin typeface="Palatino"/>
        <a:ea typeface="ＭＳ Ｐゴシック"/>
        <a:cs typeface=""/>
      </a:majorFont>
      <a:minorFont>
        <a:latin typeface="Univers 47 Condensed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999999"/>
        </a:lt1>
        <a:dk2>
          <a:srgbClr val="FFFFFF"/>
        </a:dk2>
        <a:lt2>
          <a:srgbClr val="808080"/>
        </a:lt2>
        <a:accent1>
          <a:srgbClr val="006100"/>
        </a:accent1>
        <a:accent2>
          <a:srgbClr val="007DA3"/>
        </a:accent2>
        <a:accent3>
          <a:srgbClr val="CACACA"/>
        </a:accent3>
        <a:accent4>
          <a:srgbClr val="000000"/>
        </a:accent4>
        <a:accent5>
          <a:srgbClr val="AAB7AA"/>
        </a:accent5>
        <a:accent6>
          <a:srgbClr val="007193"/>
        </a:accent6>
        <a:hlink>
          <a:srgbClr val="FD7500"/>
        </a:hlink>
        <a:folHlink>
          <a:srgbClr val="CC000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6086</TotalTime>
  <Words>2801</Words>
  <Application>Microsoft Macintosh PowerPoint</Application>
  <PresentationFormat>On-screen Show (16:9)</PresentationFormat>
  <Paragraphs>385</Paragraphs>
  <Slides>49</Slides>
  <Notes>26</Notes>
  <HiddenSlides>0</HiddenSlides>
  <MMClips>0</MMClips>
  <ScaleCrop>false</ScaleCrop>
  <HeadingPairs>
    <vt:vector size="6" baseType="variant">
      <vt:variant>
        <vt:lpstr>Fonts Used</vt:lpstr>
      </vt:variant>
      <vt:variant>
        <vt:i4>12</vt:i4>
      </vt:variant>
      <vt:variant>
        <vt:lpstr>Theme</vt:lpstr>
      </vt:variant>
      <vt:variant>
        <vt:i4>16</vt:i4>
      </vt:variant>
      <vt:variant>
        <vt:lpstr>Slide Titles</vt:lpstr>
      </vt:variant>
      <vt:variant>
        <vt:i4>49</vt:i4>
      </vt:variant>
    </vt:vector>
  </HeadingPairs>
  <TitlesOfParts>
    <vt:vector size="77" baseType="lpstr">
      <vt:lpstr>Arial</vt:lpstr>
      <vt:lpstr>Calibri</vt:lpstr>
      <vt:lpstr>Calibri </vt:lpstr>
      <vt:lpstr>Cambria</vt:lpstr>
      <vt:lpstr>Lucida Grande</vt:lpstr>
      <vt:lpstr>Open Sans</vt:lpstr>
      <vt:lpstr>Palatino</vt:lpstr>
      <vt:lpstr>Times</vt:lpstr>
      <vt:lpstr>Univers 47 CondensedLight</vt:lpstr>
      <vt:lpstr>Univers 57 Condensed</vt:lpstr>
      <vt:lpstr>Univers 67 CondensedBold</vt:lpstr>
      <vt:lpstr>Wingdings</vt:lpstr>
      <vt:lpstr>1_Custom Design</vt:lpstr>
      <vt:lpstr>5_Custom Design</vt:lpstr>
      <vt:lpstr>2_Custom Design</vt:lpstr>
      <vt:lpstr>Transplant_r1b</vt:lpstr>
      <vt:lpstr>3_Custom Design</vt:lpstr>
      <vt:lpstr>Medline_template</vt:lpstr>
      <vt:lpstr>1_Blank Presentation</vt:lpstr>
      <vt:lpstr>2_Transplant_r1b</vt:lpstr>
      <vt:lpstr>4_Custom Design</vt:lpstr>
      <vt:lpstr>3_Office Theme</vt:lpstr>
      <vt:lpstr>1_Transplant_r1b</vt:lpstr>
      <vt:lpstr>Office Theme</vt:lpstr>
      <vt:lpstr>3_Transplant_r1b</vt:lpstr>
      <vt:lpstr>2_Office Theme</vt:lpstr>
      <vt:lpstr>4_Office Theme</vt:lpstr>
      <vt:lpstr>5_Office Theme</vt:lpstr>
      <vt:lpstr> Connect for Health  Pediatric Weight Management Program  Practice Coach &amp; Clinician Champion Training – Part 1</vt:lpstr>
      <vt:lpstr>Main Points for Discussion</vt:lpstr>
      <vt:lpstr>Trends in obesity prevalence among adults and youth:1999–2016</vt:lpstr>
      <vt:lpstr>Obesity Prevalence</vt:lpstr>
      <vt:lpstr>PowerPoint Presentation</vt:lpstr>
      <vt:lpstr>Why is Childhood Obesity Important?</vt:lpstr>
      <vt:lpstr>PowerPoint Presentation</vt:lpstr>
      <vt:lpstr>Summary of Evidence &amp; Recent Trends</vt:lpstr>
      <vt:lpstr>Selected Determinants of Childhood Obesity</vt:lpstr>
      <vt:lpstr>Role of Pediatric Primary Care</vt:lpstr>
      <vt:lpstr>Primary Care</vt:lpstr>
      <vt:lpstr>Sample Patient</vt:lpstr>
      <vt:lpstr>PowerPoint Presentation</vt:lpstr>
      <vt:lpstr>Laboratory Analyses</vt:lpstr>
      <vt:lpstr>Sample Patient</vt:lpstr>
      <vt:lpstr>Definitions</vt:lpstr>
      <vt:lpstr>Definition &amp; Nomenclature</vt:lpstr>
      <vt:lpstr>PowerPoint Presentation</vt:lpstr>
      <vt:lpstr>Evaluation &amp; Co-Morbid Conditions</vt:lpstr>
      <vt:lpstr>Comorbidities of Obesity</vt:lpstr>
      <vt:lpstr>        Physical Examination   Obesity Assessment: Physical Examination Findings and Possible Etiologies</vt:lpstr>
      <vt:lpstr>PowerPoint Presentation</vt:lpstr>
      <vt:lpstr>Treatment Approaches</vt:lpstr>
      <vt:lpstr>AAP Obesity Management Algorithm </vt:lpstr>
      <vt:lpstr>AAP Obesity Management Algorithm </vt:lpstr>
      <vt:lpstr>AAP Obesity Management Algorithm </vt:lpstr>
      <vt:lpstr>AAP Obesity Management Algorithm </vt:lpstr>
      <vt:lpstr>AAP Obesity Management Algorithm </vt:lpstr>
      <vt:lpstr>PowerPoint Presentation</vt:lpstr>
      <vt:lpstr>PowerPoint Presentation</vt:lpstr>
      <vt:lpstr>US Preventive Services Task Force</vt:lpstr>
      <vt:lpstr>Comprehensive Multidisciplinary Protocol</vt:lpstr>
      <vt:lpstr>PowerPoint Presentation</vt:lpstr>
      <vt:lpstr>Tertiary Care Protocol</vt:lpstr>
      <vt:lpstr>Pharmacotherapy</vt:lpstr>
      <vt:lpstr>Surgery</vt:lpstr>
      <vt:lpstr>Weight Management Counseling</vt:lpstr>
      <vt:lpstr>Weight Management Counseling</vt:lpstr>
      <vt:lpstr>Key Motivational Interviewing Strategies</vt:lpstr>
      <vt:lpstr>PowerPoint Presentation</vt:lpstr>
      <vt:lpstr>Brief Focused Encounter</vt:lpstr>
      <vt:lpstr>Outcomes that matter to many parents</vt:lpstr>
      <vt:lpstr>PowerPoint Presentation</vt:lpstr>
      <vt:lpstr>Weight Bias</vt:lpstr>
      <vt:lpstr>Weight Stigma</vt:lpstr>
      <vt:lpstr>Weight Sensitivity</vt:lpstr>
      <vt:lpstr>Resources</vt:lpstr>
      <vt:lpstr>Resources</vt:lpstr>
      <vt:lpstr>PowerPoint Presentation</vt:lpstr>
    </vt:vector>
  </TitlesOfParts>
  <Company>Oscorp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Benavidez</dc:creator>
  <cp:lastModifiedBy>Simione, Meg</cp:lastModifiedBy>
  <cp:revision>460</cp:revision>
  <cp:lastPrinted>2005-05-09T19:39:18Z</cp:lastPrinted>
  <dcterms:created xsi:type="dcterms:W3CDTF">2012-12-06T04:51:52Z</dcterms:created>
  <dcterms:modified xsi:type="dcterms:W3CDTF">2022-07-13T20:42:32Z</dcterms:modified>
</cp:coreProperties>
</file>